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38" r:id="rId5"/>
    <p:sldMasterId id="2147483777" r:id="rId6"/>
  </p:sldMasterIdLst>
  <p:notesMasterIdLst>
    <p:notesMasterId r:id="rId33"/>
  </p:notesMasterIdLst>
  <p:handoutMasterIdLst>
    <p:handoutMasterId r:id="rId34"/>
  </p:handoutMasterIdLst>
  <p:sldIdLst>
    <p:sldId id="256" r:id="rId7"/>
    <p:sldId id="322" r:id="rId8"/>
    <p:sldId id="325" r:id="rId9"/>
    <p:sldId id="319" r:id="rId10"/>
    <p:sldId id="327" r:id="rId11"/>
    <p:sldId id="328" r:id="rId12"/>
    <p:sldId id="326" r:id="rId13"/>
    <p:sldId id="334" r:id="rId14"/>
    <p:sldId id="337" r:id="rId15"/>
    <p:sldId id="338" r:id="rId16"/>
    <p:sldId id="336" r:id="rId17"/>
    <p:sldId id="339" r:id="rId18"/>
    <p:sldId id="349" r:id="rId19"/>
    <p:sldId id="340" r:id="rId20"/>
    <p:sldId id="335" r:id="rId21"/>
    <p:sldId id="345" r:id="rId22"/>
    <p:sldId id="346" r:id="rId23"/>
    <p:sldId id="333" r:id="rId24"/>
    <p:sldId id="341" r:id="rId25"/>
    <p:sldId id="342" r:id="rId26"/>
    <p:sldId id="343" r:id="rId27"/>
    <p:sldId id="344" r:id="rId28"/>
    <p:sldId id="332" r:id="rId29"/>
    <p:sldId id="347" r:id="rId30"/>
    <p:sldId id="348" r:id="rId31"/>
    <p:sldId id="318" r:id="rId32"/>
  </p:sldIdLst>
  <p:sldSz cx="9144000" cy="5143500" type="screen16x9"/>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2666"/>
    <a:srgbClr val="EEEA80"/>
    <a:srgbClr val="6EC5D3"/>
    <a:srgbClr val="EA5167"/>
    <a:srgbClr val="FFFFFF"/>
    <a:srgbClr val="4A4A49"/>
    <a:srgbClr val="6FC667"/>
    <a:srgbClr val="EA5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31" autoAdjust="0"/>
  </p:normalViewPr>
  <p:slideViewPr>
    <p:cSldViewPr snapToGrid="0" snapToObjects="1">
      <p:cViewPr varScale="1">
        <p:scale>
          <a:sx n="156" d="100"/>
          <a:sy n="156" d="100"/>
        </p:scale>
        <p:origin x="-324" y="-90"/>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2" d="100"/>
          <a:sy n="82" d="100"/>
        </p:scale>
        <p:origin x="315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centreforagingbetter-my.sharepoint.com/personal/patrick_thomson_ageing-better_org_uk/Documents/Patrick%20Thomson%20-%20Off~1/1%20million/Copy%20of%20Older%20age%20employment%20gap%20-%20RF%20analysis%20for%20AgeingBetter%20PT%20edit%20one%20third%20ga" TargetMode="External"/><Relationship Id="rId1" Type="http://schemas.openxmlformats.org/officeDocument/2006/relationships/themeOverride" Target="../theme/themeOverride1.xml"/><Relationship Id="rId5" Type="http://schemas.microsoft.com/office/2011/relationships/chartStyle" Target="style2.xml"/><Relationship Id="rId4"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000" dirty="0"/>
              <a:t>Recommended</a:t>
            </a:r>
            <a:r>
              <a:rPr lang="en-GB" sz="2000" baseline="0" dirty="0"/>
              <a:t> Physical Activity Levels by Age - 2008 and 2012</a:t>
            </a:r>
            <a:endParaRPr lang="en-GB" sz="2000" dirty="0"/>
          </a:p>
        </c:rich>
      </c:tx>
      <c:overlay val="0"/>
      <c:spPr>
        <a:noFill/>
        <a:ln>
          <a:noFill/>
        </a:ln>
        <a:effectLst/>
      </c:spPr>
    </c:title>
    <c:autoTitleDeleted val="0"/>
    <c:plotArea>
      <c:layout/>
      <c:barChart>
        <c:barDir val="col"/>
        <c:grouping val="clustered"/>
        <c:varyColors val="0"/>
        <c:ser>
          <c:idx val="0"/>
          <c:order val="0"/>
          <c:tx>
            <c:strRef>
              <c:f>Sheet1!$B$13</c:f>
              <c:strCache>
                <c:ptCount val="1"/>
                <c:pt idx="0">
                  <c:v>Men - 2008</c:v>
                </c:pt>
              </c:strCache>
            </c:strRef>
          </c:tx>
          <c:spPr>
            <a:solidFill>
              <a:schemeClr val="accent2">
                <a:lumMod val="60000"/>
                <a:lumOff val="40000"/>
              </a:schemeClr>
            </a:solidFill>
            <a:ln>
              <a:noFill/>
            </a:ln>
            <a:effectLst/>
          </c:spPr>
          <c:invertIfNegative val="0"/>
          <c:cat>
            <c:strRef>
              <c:f>Sheet1!$C$12:$F$12</c:f>
              <c:strCache>
                <c:ptCount val="4"/>
                <c:pt idx="0">
                  <c:v> 45-54 </c:v>
                </c:pt>
                <c:pt idx="1">
                  <c:v> 55-64 </c:v>
                </c:pt>
                <c:pt idx="2">
                  <c:v> 65-74 </c:v>
                </c:pt>
                <c:pt idx="3">
                  <c:v> 75 +</c:v>
                </c:pt>
              </c:strCache>
            </c:strRef>
          </c:cat>
          <c:val>
            <c:numRef>
              <c:f>Sheet1!$C$13:$F$13</c:f>
              <c:numCache>
                <c:formatCode>0%</c:formatCode>
                <c:ptCount val="4"/>
                <c:pt idx="0">
                  <c:v>0.69</c:v>
                </c:pt>
                <c:pt idx="1">
                  <c:v>0.56999999999999995</c:v>
                </c:pt>
                <c:pt idx="2">
                  <c:v>0.46</c:v>
                </c:pt>
                <c:pt idx="3">
                  <c:v>0.25</c:v>
                </c:pt>
              </c:numCache>
            </c:numRef>
          </c:val>
          <c:extLst xmlns:c16r2="http://schemas.microsoft.com/office/drawing/2015/06/chart">
            <c:ext xmlns:c16="http://schemas.microsoft.com/office/drawing/2014/chart" uri="{C3380CC4-5D6E-409C-BE32-E72D297353CC}">
              <c16:uniqueId val="{00000000-C1B3-4753-B2DD-82CE3DC69729}"/>
            </c:ext>
          </c:extLst>
        </c:ser>
        <c:ser>
          <c:idx val="1"/>
          <c:order val="1"/>
          <c:tx>
            <c:strRef>
              <c:f>Sheet1!$B$14</c:f>
              <c:strCache>
                <c:ptCount val="1"/>
                <c:pt idx="0">
                  <c:v>Men - 2012</c:v>
                </c:pt>
              </c:strCache>
            </c:strRef>
          </c:tx>
          <c:spPr>
            <a:solidFill>
              <a:schemeClr val="accent2"/>
            </a:solidFill>
            <a:ln>
              <a:noFill/>
            </a:ln>
            <a:effectLst/>
          </c:spPr>
          <c:invertIfNegative val="0"/>
          <c:cat>
            <c:strRef>
              <c:f>Sheet1!$C$12:$F$12</c:f>
              <c:strCache>
                <c:ptCount val="4"/>
                <c:pt idx="0">
                  <c:v> 45-54 </c:v>
                </c:pt>
                <c:pt idx="1">
                  <c:v> 55-64 </c:v>
                </c:pt>
                <c:pt idx="2">
                  <c:v> 65-74 </c:v>
                </c:pt>
                <c:pt idx="3">
                  <c:v> 75 +</c:v>
                </c:pt>
              </c:strCache>
            </c:strRef>
          </c:cat>
          <c:val>
            <c:numRef>
              <c:f>Sheet1!$C$14:$F$14</c:f>
              <c:numCache>
                <c:formatCode>0%</c:formatCode>
                <c:ptCount val="4"/>
                <c:pt idx="0">
                  <c:v>0.7</c:v>
                </c:pt>
                <c:pt idx="1">
                  <c:v>0.55000000000000004</c:v>
                </c:pt>
                <c:pt idx="2">
                  <c:v>0.51</c:v>
                </c:pt>
                <c:pt idx="3">
                  <c:v>0.3</c:v>
                </c:pt>
              </c:numCache>
            </c:numRef>
          </c:val>
          <c:extLst xmlns:c16r2="http://schemas.microsoft.com/office/drawing/2015/06/chart">
            <c:ext xmlns:c16="http://schemas.microsoft.com/office/drawing/2014/chart" uri="{C3380CC4-5D6E-409C-BE32-E72D297353CC}">
              <c16:uniqueId val="{00000001-C1B3-4753-B2DD-82CE3DC69729}"/>
            </c:ext>
          </c:extLst>
        </c:ser>
        <c:ser>
          <c:idx val="2"/>
          <c:order val="2"/>
          <c:tx>
            <c:strRef>
              <c:f>Sheet1!$B$15</c:f>
              <c:strCache>
                <c:ptCount val="1"/>
              </c:strCache>
            </c:strRef>
          </c:tx>
          <c:spPr>
            <a:solidFill>
              <a:schemeClr val="accent3"/>
            </a:solidFill>
            <a:ln>
              <a:noFill/>
            </a:ln>
            <a:effectLst/>
          </c:spPr>
          <c:invertIfNegative val="0"/>
          <c:cat>
            <c:strRef>
              <c:f>Sheet1!$C$12:$F$12</c:f>
              <c:strCache>
                <c:ptCount val="4"/>
                <c:pt idx="0">
                  <c:v> 45-54 </c:v>
                </c:pt>
                <c:pt idx="1">
                  <c:v> 55-64 </c:v>
                </c:pt>
                <c:pt idx="2">
                  <c:v> 65-74 </c:v>
                </c:pt>
                <c:pt idx="3">
                  <c:v> 75 +</c:v>
                </c:pt>
              </c:strCache>
            </c:strRef>
          </c:cat>
          <c:val>
            <c:numRef>
              <c:f>Sheet1!$C$15:$F$15</c:f>
              <c:numCache>
                <c:formatCode>0%</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C1B3-4753-B2DD-82CE3DC69729}"/>
            </c:ext>
          </c:extLst>
        </c:ser>
        <c:ser>
          <c:idx val="3"/>
          <c:order val="3"/>
          <c:tx>
            <c:strRef>
              <c:f>Sheet1!$B$16</c:f>
              <c:strCache>
                <c:ptCount val="1"/>
                <c:pt idx="0">
                  <c:v>Women - 2008</c:v>
                </c:pt>
              </c:strCache>
            </c:strRef>
          </c:tx>
          <c:spPr>
            <a:solidFill>
              <a:schemeClr val="tx2">
                <a:lumMod val="20000"/>
                <a:lumOff val="80000"/>
              </a:schemeClr>
            </a:solidFill>
            <a:ln>
              <a:noFill/>
            </a:ln>
            <a:effectLst/>
          </c:spPr>
          <c:invertIfNegative val="0"/>
          <c:cat>
            <c:strRef>
              <c:f>Sheet1!$C$12:$F$12</c:f>
              <c:strCache>
                <c:ptCount val="4"/>
                <c:pt idx="0">
                  <c:v> 45-54 </c:v>
                </c:pt>
                <c:pt idx="1">
                  <c:v> 55-64 </c:v>
                </c:pt>
                <c:pt idx="2">
                  <c:v> 65-74 </c:v>
                </c:pt>
                <c:pt idx="3">
                  <c:v> 75 +</c:v>
                </c:pt>
              </c:strCache>
            </c:strRef>
          </c:cat>
          <c:val>
            <c:numRef>
              <c:f>Sheet1!$C$16:$F$16</c:f>
              <c:numCache>
                <c:formatCode>0%</c:formatCode>
                <c:ptCount val="4"/>
                <c:pt idx="0">
                  <c:v>0.59</c:v>
                </c:pt>
                <c:pt idx="1">
                  <c:v>0.53</c:v>
                </c:pt>
                <c:pt idx="2">
                  <c:v>0.37</c:v>
                </c:pt>
                <c:pt idx="3">
                  <c:v>0.14000000000000001</c:v>
                </c:pt>
              </c:numCache>
            </c:numRef>
          </c:val>
          <c:extLst xmlns:c16r2="http://schemas.microsoft.com/office/drawing/2015/06/chart">
            <c:ext xmlns:c16="http://schemas.microsoft.com/office/drawing/2014/chart" uri="{C3380CC4-5D6E-409C-BE32-E72D297353CC}">
              <c16:uniqueId val="{00000003-C1B3-4753-B2DD-82CE3DC69729}"/>
            </c:ext>
          </c:extLst>
        </c:ser>
        <c:ser>
          <c:idx val="4"/>
          <c:order val="4"/>
          <c:tx>
            <c:strRef>
              <c:f>Sheet1!$B$17</c:f>
              <c:strCache>
                <c:ptCount val="1"/>
                <c:pt idx="0">
                  <c:v>Women - 2012</c:v>
                </c:pt>
              </c:strCache>
            </c:strRef>
          </c:tx>
          <c:spPr>
            <a:solidFill>
              <a:schemeClr val="tx2">
                <a:lumMod val="40000"/>
                <a:lumOff val="60000"/>
              </a:schemeClr>
            </a:solidFill>
            <a:ln>
              <a:noFill/>
            </a:ln>
            <a:effectLst/>
          </c:spPr>
          <c:invertIfNegative val="0"/>
          <c:cat>
            <c:strRef>
              <c:f>Sheet1!$C$12:$F$12</c:f>
              <c:strCache>
                <c:ptCount val="4"/>
                <c:pt idx="0">
                  <c:v> 45-54 </c:v>
                </c:pt>
                <c:pt idx="1">
                  <c:v> 55-64 </c:v>
                </c:pt>
                <c:pt idx="2">
                  <c:v> 65-74 </c:v>
                </c:pt>
                <c:pt idx="3">
                  <c:v> 75 +</c:v>
                </c:pt>
              </c:strCache>
            </c:strRef>
          </c:cat>
          <c:val>
            <c:numRef>
              <c:f>Sheet1!$C$17:$F$17</c:f>
              <c:numCache>
                <c:formatCode>0%</c:formatCode>
                <c:ptCount val="4"/>
                <c:pt idx="0">
                  <c:v>0.62</c:v>
                </c:pt>
                <c:pt idx="1">
                  <c:v>0.55000000000000004</c:v>
                </c:pt>
                <c:pt idx="2">
                  <c:v>0.42</c:v>
                </c:pt>
                <c:pt idx="3">
                  <c:v>0.13</c:v>
                </c:pt>
              </c:numCache>
            </c:numRef>
          </c:val>
          <c:extLst xmlns:c16r2="http://schemas.microsoft.com/office/drawing/2015/06/chart">
            <c:ext xmlns:c16="http://schemas.microsoft.com/office/drawing/2014/chart" uri="{C3380CC4-5D6E-409C-BE32-E72D297353CC}">
              <c16:uniqueId val="{00000004-C1B3-4753-B2DD-82CE3DC69729}"/>
            </c:ext>
          </c:extLst>
        </c:ser>
        <c:dLbls>
          <c:showLegendKey val="0"/>
          <c:showVal val="0"/>
          <c:showCatName val="0"/>
          <c:showSerName val="0"/>
          <c:showPercent val="0"/>
          <c:showBubbleSize val="0"/>
        </c:dLbls>
        <c:gapWidth val="182"/>
        <c:axId val="102399360"/>
        <c:axId val="102405248"/>
      </c:barChart>
      <c:catAx>
        <c:axId val="10239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405248"/>
        <c:crosses val="autoZero"/>
        <c:auto val="1"/>
        <c:lblAlgn val="ctr"/>
        <c:lblOffset val="100"/>
        <c:noMultiLvlLbl val="0"/>
      </c:catAx>
      <c:valAx>
        <c:axId val="102405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39936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289425072418498E-2"/>
          <c:y val="6.6628964804613597E-2"/>
          <c:w val="0.89655942811308897"/>
          <c:h val="0.79607342088543498"/>
        </c:manualLayout>
      </c:layout>
      <c:areaChart>
        <c:grouping val="standard"/>
        <c:varyColors val="0"/>
        <c:ser>
          <c:idx val="0"/>
          <c:order val="0"/>
          <c:spPr>
            <a:solidFill>
              <a:srgbClr val="462666">
                <a:alpha val="75000"/>
              </a:srgbClr>
            </a:solidFill>
            <a:ln w="28575">
              <a:solidFill>
                <a:srgbClr val="462666"/>
              </a:solidFill>
            </a:ln>
            <a:effectLst/>
          </c:spP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2DA-4E56-89CF-9A89EA9FBBA7}"/>
                </c:ext>
              </c:extLst>
            </c:dLbl>
            <c:dLbl>
              <c:idx val="13"/>
              <c:layout>
                <c:manualLayout>
                  <c:x val="-0.16200141095616299"/>
                  <c:y val="0.248598139988157"/>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r>
                      <a:rPr lang="en-US">
                        <a:solidFill>
                          <a:schemeClr val="accent1"/>
                        </a:solidFill>
                      </a:rPr>
                      <a:t>Actual</a:t>
                    </a:r>
                  </a:p>
                </c:rich>
              </c:tx>
              <c:spPr>
                <a:noFill/>
                <a:ln>
                  <a:noFill/>
                </a:ln>
                <a:effectLst/>
              </c:spP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2DA-4E56-89CF-9A89EA9FBBA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'[Copy of Older age employment gap - RF analysis for AgeingBetter PT edit one third gap.xlsx]Data'!$B$7:$B$26</c:f>
              <c:numCache>
                <c:formatCode>General</c:formatCode>
                <c:ptCount val="20"/>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numCache>
            </c:numRef>
          </c:cat>
          <c:val>
            <c:numRef>
              <c:f>'[Copy of Older age employment gap - RF analysis for AgeingBetter PT edit one third gap.xlsx]Data'!$N$7:$N$26</c:f>
              <c:numCache>
                <c:formatCode>0.0%</c:formatCode>
                <c:ptCount val="20"/>
                <c:pt idx="0">
                  <c:v>0.83000381683865498</c:v>
                </c:pt>
                <c:pt idx="1">
                  <c:v>0.81633093324064199</c:v>
                </c:pt>
                <c:pt idx="2">
                  <c:v>0.82353548461610504</c:v>
                </c:pt>
                <c:pt idx="3">
                  <c:v>0.81662263155187698</c:v>
                </c:pt>
                <c:pt idx="4">
                  <c:v>0.80416101232631598</c:v>
                </c:pt>
                <c:pt idx="5">
                  <c:v>0.77007263298121298</c:v>
                </c:pt>
                <c:pt idx="6">
                  <c:v>0.754650624854459</c:v>
                </c:pt>
                <c:pt idx="7">
                  <c:v>0.74516592701499496</c:v>
                </c:pt>
                <c:pt idx="8">
                  <c:v>0.70932276314962195</c:v>
                </c:pt>
                <c:pt idx="9">
                  <c:v>0.69108779865193504</c:v>
                </c:pt>
                <c:pt idx="10">
                  <c:v>0.63673735658368902</c:v>
                </c:pt>
                <c:pt idx="11">
                  <c:v>0.570232407417812</c:v>
                </c:pt>
                <c:pt idx="12">
                  <c:v>0.54189492393133698</c:v>
                </c:pt>
                <c:pt idx="13">
                  <c:v>0.43061429959841901</c:v>
                </c:pt>
                <c:pt idx="14">
                  <c:v>0.36753586008671102</c:v>
                </c:pt>
                <c:pt idx="15">
                  <c:v>0.28306933901216103</c:v>
                </c:pt>
                <c:pt idx="16">
                  <c:v>0.235950330843582</c:v>
                </c:pt>
                <c:pt idx="17">
                  <c:v>0.20653971116240899</c:v>
                </c:pt>
                <c:pt idx="18">
                  <c:v>0.17888984112167799</c:v>
                </c:pt>
                <c:pt idx="19">
                  <c:v>0.164653463380877</c:v>
                </c:pt>
              </c:numCache>
            </c:numRef>
          </c:val>
          <c:extLst xmlns:c16r2="http://schemas.microsoft.com/office/drawing/2015/06/chart">
            <c:ext xmlns:c16="http://schemas.microsoft.com/office/drawing/2014/chart" uri="{C3380CC4-5D6E-409C-BE32-E72D297353CC}">
              <c16:uniqueId val="{00000003-92DA-4E56-89CF-9A89EA9FBBA7}"/>
            </c:ext>
          </c:extLst>
        </c:ser>
        <c:dLbls>
          <c:showLegendKey val="0"/>
          <c:showVal val="0"/>
          <c:showCatName val="0"/>
          <c:showSerName val="0"/>
          <c:showPercent val="0"/>
          <c:showBubbleSize val="0"/>
        </c:dLbls>
        <c:axId val="102191872"/>
        <c:axId val="102193408"/>
      </c:areaChart>
      <c:catAx>
        <c:axId val="102191872"/>
        <c:scaling>
          <c:orientation val="minMax"/>
        </c:scaling>
        <c:delete val="0"/>
        <c:axPos val="b"/>
        <c:numFmt formatCode="General" sourceLinked="1"/>
        <c:majorTickMark val="out"/>
        <c:minorTickMark val="none"/>
        <c:tickLblPos val="low"/>
        <c:spPr>
          <a:noFill/>
          <a:ln w="6350" cap="flat" cmpd="sng" algn="ctr">
            <a:solidFill>
              <a:schemeClr val="bg2"/>
            </a:solidFill>
            <a:prstDash val="solid"/>
            <a:round/>
          </a:ln>
          <a:effectLst/>
        </c:spPr>
        <c:txPr>
          <a:bodyPr rot="-60000000" spcFirstLastPara="1" vertOverflow="ellipsis" vert="horz" wrap="square" anchor="ctr" anchorCtr="1"/>
          <a:lstStyle/>
          <a:p>
            <a:pPr>
              <a:defRPr sz="1000" b="0" i="0" u="none" strike="noStrike" kern="1200" baseline="0">
                <a:solidFill>
                  <a:schemeClr val="bg2">
                    <a:lumMod val="50000"/>
                  </a:schemeClr>
                </a:solidFill>
                <a:latin typeface="+mj-lt"/>
                <a:ea typeface="+mn-ea"/>
                <a:cs typeface="+mn-cs"/>
              </a:defRPr>
            </a:pPr>
            <a:endParaRPr lang="en-US"/>
          </a:p>
        </c:txPr>
        <c:crossAx val="102193408"/>
        <c:crossesAt val="0"/>
        <c:auto val="1"/>
        <c:lblAlgn val="ctr"/>
        <c:lblOffset val="100"/>
        <c:noMultiLvlLbl val="0"/>
      </c:catAx>
      <c:valAx>
        <c:axId val="102193408"/>
        <c:scaling>
          <c:orientation val="minMax"/>
        </c:scaling>
        <c:delete val="0"/>
        <c:axPos val="l"/>
        <c:majorGridlines>
          <c:spPr>
            <a:ln w="9525" cap="flat" cmpd="sng" algn="ctr">
              <a:solidFill>
                <a:sysClr val="window" lastClr="FFFFFF">
                  <a:lumMod val="65000"/>
                </a:sysClr>
              </a:solidFill>
              <a:prstDash val="dash"/>
              <a:round/>
            </a:ln>
            <a:effectLst/>
          </c:spPr>
        </c:majorGridlines>
        <c:numFmt formatCode="0%" sourceLinked="0"/>
        <c:majorTickMark val="out"/>
        <c:minorTickMark val="none"/>
        <c:tickLblPos val="nextTo"/>
        <c:spPr>
          <a:noFill/>
          <a:ln w="3175" cap="flat" cmpd="sng" algn="ctr">
            <a:solidFill>
              <a:schemeClr val="bg2"/>
            </a:solidFill>
            <a:prstDash val="solid"/>
            <a:round/>
          </a:ln>
          <a:effectLst/>
        </c:spPr>
        <c:txPr>
          <a:bodyPr rot="-60000000" spcFirstLastPara="1" vertOverflow="ellipsis" vert="horz" wrap="square" anchor="ctr" anchorCtr="1"/>
          <a:lstStyle/>
          <a:p>
            <a:pPr>
              <a:defRPr sz="1000" b="0" i="0" u="none" strike="noStrike" kern="1200" baseline="0">
                <a:solidFill>
                  <a:schemeClr val="bg2">
                    <a:lumMod val="50000"/>
                  </a:schemeClr>
                </a:solidFill>
                <a:latin typeface="+mj-lt"/>
                <a:ea typeface="+mn-ea"/>
                <a:cs typeface="+mn-cs"/>
              </a:defRPr>
            </a:pPr>
            <a:endParaRPr lang="en-US"/>
          </a:p>
        </c:txPr>
        <c:crossAx val="102191872"/>
        <c:crosses val="autoZero"/>
        <c:crossBetween val="midCat"/>
      </c:valAx>
      <c:spPr>
        <a:solidFill>
          <a:sysClr val="window" lastClr="FFFFFF"/>
        </a:solidFill>
        <a:ln>
          <a:noFill/>
        </a:ln>
        <a:effectLst/>
      </c:spPr>
    </c:plotArea>
    <c:plotVisOnly val="1"/>
    <c:dispBlanksAs val="gap"/>
    <c:showDLblsOverMax val="0"/>
  </c:chart>
  <c:spPr>
    <a:solidFill>
      <a:sysClr val="window" lastClr="FFFFFF"/>
    </a:solidFill>
    <a:ln w="6350" cap="flat" cmpd="sng" algn="ctr">
      <a:noFill/>
      <a:prstDash val="solid"/>
      <a:round/>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0.08068</cdr:x>
      <cdr:y>0</cdr:y>
    </cdr:from>
    <cdr:to>
      <cdr:x>0.85929</cdr:x>
      <cdr:y>0.08359</cdr:y>
    </cdr:to>
    <cdr:sp macro="" textlink="">
      <cdr:nvSpPr>
        <cdr:cNvPr id="2" name="TextBox 1">
          <a:extLst xmlns:a="http://schemas.openxmlformats.org/drawingml/2006/main">
            <a:ext uri="{FF2B5EF4-FFF2-40B4-BE49-F238E27FC236}">
              <a16:creationId xmlns:a16="http://schemas.microsoft.com/office/drawing/2014/main" xmlns="" id="{BF64769A-93FC-4669-AC31-D6531664004A}"/>
            </a:ext>
          </a:extLst>
        </cdr:cNvPr>
        <cdr:cNvSpPr txBox="1"/>
      </cdr:nvSpPr>
      <cdr:spPr>
        <a:xfrm xmlns:a="http://schemas.openxmlformats.org/drawingml/2006/main">
          <a:off x="695915" y="0"/>
          <a:ext cx="6716415" cy="3693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400" b="1" dirty="0">
              <a:solidFill>
                <a:srgbClr val="462666"/>
              </a:solidFill>
              <a:effectLst/>
              <a:latin typeface="+mj-lt"/>
              <a:ea typeface="+mn-ea"/>
              <a:cs typeface="+mn-cs"/>
            </a:rPr>
            <a:t>Employment rate by</a:t>
          </a:r>
          <a:r>
            <a:rPr lang="en-GB" sz="1400" b="1" baseline="0" dirty="0">
              <a:solidFill>
                <a:srgbClr val="462666"/>
              </a:solidFill>
              <a:effectLst/>
              <a:latin typeface="+mj-lt"/>
              <a:ea typeface="+mn-ea"/>
              <a:cs typeface="+mn-cs"/>
            </a:rPr>
            <a:t> age</a:t>
          </a:r>
        </a:p>
        <a:p xmlns:a="http://schemas.openxmlformats.org/drawingml/2006/main">
          <a:endParaRPr lang="en-GB" sz="1200" dirty="0"/>
        </a:p>
      </cdr:txBody>
    </cdr:sp>
  </cdr:relSizeAnchor>
  <cdr:relSizeAnchor xmlns:cdr="http://schemas.openxmlformats.org/drawingml/2006/chartDrawing">
    <cdr:from>
      <cdr:x>0.42964</cdr:x>
      <cdr:y>0.90488</cdr:y>
    </cdr:from>
    <cdr:to>
      <cdr:x>0.53166</cdr:x>
      <cdr:y>0.96378</cdr:y>
    </cdr:to>
    <cdr:sp macro="" textlink="">
      <cdr:nvSpPr>
        <cdr:cNvPr id="3" name="TextBox 1">
          <a:extLst xmlns:a="http://schemas.openxmlformats.org/drawingml/2006/main">
            <a:ext uri="{FF2B5EF4-FFF2-40B4-BE49-F238E27FC236}">
              <a16:creationId xmlns:a16="http://schemas.microsoft.com/office/drawing/2014/main" xmlns="" id="{F7984E58-C185-455F-B67D-F0D9064BCA17}"/>
            </a:ext>
          </a:extLst>
        </cdr:cNvPr>
        <cdr:cNvSpPr txBox="1"/>
      </cdr:nvSpPr>
      <cdr:spPr>
        <a:xfrm xmlns:a="http://schemas.openxmlformats.org/drawingml/2006/main">
          <a:off x="3594389" y="4042752"/>
          <a:ext cx="853497" cy="2631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400" b="1" dirty="0">
              <a:solidFill>
                <a:srgbClr val="462666"/>
              </a:solidFill>
              <a:latin typeface="+mj-lt"/>
            </a:rPr>
            <a:t>A</a:t>
          </a:r>
          <a:r>
            <a:rPr lang="en-GB" sz="1400" b="1" baseline="0" dirty="0">
              <a:solidFill>
                <a:srgbClr val="462666"/>
              </a:solidFill>
              <a:effectLst/>
              <a:latin typeface="+mj-lt"/>
              <a:ea typeface="+mn-ea"/>
              <a:cs typeface="+mn-cs"/>
            </a:rPr>
            <a:t>ge</a:t>
          </a:r>
        </a:p>
        <a:p xmlns:a="http://schemas.openxmlformats.org/drawingml/2006/main">
          <a:endParaRPr lang="en-GB" sz="1200" dirty="0"/>
        </a:p>
      </cdr:txBody>
    </cdr:sp>
  </cdr:relSizeAnchor>
  <cdr:relSizeAnchor xmlns:cdr="http://schemas.openxmlformats.org/drawingml/2006/chartDrawing">
    <cdr:from>
      <cdr:x>0.45407</cdr:x>
      <cdr:y>0.05782</cdr:y>
    </cdr:from>
    <cdr:to>
      <cdr:x>1</cdr:x>
      <cdr:y>0.14142</cdr:y>
    </cdr:to>
    <cdr:sp macro="" textlink="">
      <cdr:nvSpPr>
        <cdr:cNvPr id="6" name="TextBox 2">
          <a:extLst xmlns:a="http://schemas.openxmlformats.org/drawingml/2006/main">
            <a:ext uri="{FF2B5EF4-FFF2-40B4-BE49-F238E27FC236}">
              <a16:creationId xmlns:a16="http://schemas.microsoft.com/office/drawing/2014/main" xmlns="" id="{3C27D179-6E7A-4888-B1BB-E150CBC017A8}"/>
            </a:ext>
          </a:extLst>
        </cdr:cNvPr>
        <cdr:cNvSpPr txBox="1"/>
      </cdr:nvSpPr>
      <cdr:spPr>
        <a:xfrm xmlns:a="http://schemas.openxmlformats.org/drawingml/2006/main">
          <a:off x="3916815" y="255480"/>
          <a:ext cx="470929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F98E112-B295-4C8C-81B9-687ED2ECA9FF}" type="datetimeFigureOut">
              <a:rPr lang="en-GB"/>
              <a:pPr>
                <a:defRPr/>
              </a:pPr>
              <a:t>01/02/2018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64FEDF8-CDDB-4B04-A9AA-8740A4363F67}" type="slidenum">
              <a:rPr lang="en-GB"/>
              <a:pPr>
                <a:defRPr/>
              </a:pPr>
              <a:t>‹#›</a:t>
            </a:fld>
            <a:endParaRPr lang="en-GB"/>
          </a:p>
        </p:txBody>
      </p:sp>
    </p:spTree>
    <p:extLst>
      <p:ext uri="{BB962C8B-B14F-4D97-AF65-F5344CB8AC3E}">
        <p14:creationId xmlns:p14="http://schemas.microsoft.com/office/powerpoint/2010/main" val="513474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D13305B-6254-4CE3-97E9-6519661ABB8B}" type="datetimeFigureOut">
              <a:rPr lang="en-US"/>
              <a:pPr>
                <a:defRPr/>
              </a:pPr>
              <a:t>2/1/2018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02858B6-8681-4157-A376-771E3A5C8730}" type="slidenum">
              <a:rPr lang="en-US"/>
              <a:pPr>
                <a:defRPr/>
              </a:pPr>
              <a:t>‹#›</a:t>
            </a:fld>
            <a:endParaRPr lang="en-US"/>
          </a:p>
        </p:txBody>
      </p:sp>
    </p:spTree>
    <p:extLst>
      <p:ext uri="{BB962C8B-B14F-4D97-AF65-F5344CB8AC3E}">
        <p14:creationId xmlns:p14="http://schemas.microsoft.com/office/powerpoint/2010/main" val="158963792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This comes from our initial research with Ipsos MORI, where we were looking to understand what people in later life identify as the key dimensions to a good later life – while the full inequalities review was presented with the 6 key outcomes as chapters (Physical and mental health; Healthy life expectancy; Subjective wellbeing; Social connections; Financial security; Living environment), we have produced our own insight report where we use these 4 areas to frame our thinking – this report is our take on the findings and implications for policy and practice </a:t>
            </a:r>
          </a:p>
          <a:p>
            <a:endParaRPr lang="en-GB" sz="1200" dirty="0"/>
          </a:p>
          <a:p>
            <a:r>
              <a:rPr lang="en-GB" sz="1200" dirty="0"/>
              <a:t>We will now discuss some of the key findings 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Financial security </a:t>
            </a:r>
          </a:p>
          <a:p>
            <a:pPr marL="342900" indent="-342900">
              <a:buFont typeface="Arial" panose="020B0604020202020204" pitchFamily="34" charset="0"/>
              <a:buChar char="•"/>
            </a:pPr>
            <a:r>
              <a:rPr lang="en-GB" sz="1200" dirty="0"/>
              <a:t>Health/life expectancy </a:t>
            </a:r>
          </a:p>
          <a:p>
            <a:pPr marL="342900" indent="-342900">
              <a:buFont typeface="Arial" panose="020B0604020202020204" pitchFamily="34" charset="0"/>
              <a:buChar char="•"/>
            </a:pPr>
            <a:r>
              <a:rPr lang="en-GB" sz="1200" dirty="0"/>
              <a:t>Social connections </a:t>
            </a: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D1EAB354-64F8-4346-AA82-269F991C549B}" type="slidenum">
              <a:rPr lang="en-US" smtClean="0"/>
              <a:t>6</a:t>
            </a:fld>
            <a:endParaRPr lang="en-US"/>
          </a:p>
        </p:txBody>
      </p:sp>
    </p:spTree>
    <p:extLst>
      <p:ext uri="{BB962C8B-B14F-4D97-AF65-F5344CB8AC3E}">
        <p14:creationId xmlns:p14="http://schemas.microsoft.com/office/powerpoint/2010/main" val="198355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7340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224A47-5B1A-4764-9D8C-5EEA17719767}" type="slidenum">
              <a:rPr lang="en-GB" altLang="en-US"/>
              <a:pPr fontAlgn="base">
                <a:spcBef>
                  <a:spcPct val="0"/>
                </a:spcBef>
                <a:spcAft>
                  <a:spcPct val="0"/>
                </a:spcAft>
              </a:pPr>
              <a:t>25</a:t>
            </a:fld>
            <a:endParaRPr lang="en-GB" altLang="en-US"/>
          </a:p>
        </p:txBody>
      </p:sp>
    </p:spTree>
    <p:extLst>
      <p:ext uri="{BB962C8B-B14F-4D97-AF65-F5344CB8AC3E}">
        <p14:creationId xmlns:p14="http://schemas.microsoft.com/office/powerpoint/2010/main" val="9425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224A47-5B1A-4764-9D8C-5EEA17719767}" type="slidenum">
              <a:rPr lang="en-GB" altLang="en-US"/>
              <a:pPr fontAlgn="base">
                <a:spcBef>
                  <a:spcPct val="0"/>
                </a:spcBef>
                <a:spcAft>
                  <a:spcPct val="0"/>
                </a:spcAft>
              </a:pPr>
              <a:t>8</a:t>
            </a:fld>
            <a:endParaRPr lang="en-GB" altLang="en-US"/>
          </a:p>
        </p:txBody>
      </p:sp>
    </p:spTree>
    <p:extLst>
      <p:ext uri="{BB962C8B-B14F-4D97-AF65-F5344CB8AC3E}">
        <p14:creationId xmlns:p14="http://schemas.microsoft.com/office/powerpoint/2010/main" val="143325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pPr lvl="0"/>
            <a:endParaRPr dirty="0"/>
          </a:p>
        </p:txBody>
      </p:sp>
      <p:sp>
        <p:nvSpPr>
          <p:cNvPr id="103" name="Shape 103"/>
          <p:cNvSpPr>
            <a:spLocks noGrp="1"/>
          </p:cNvSpPr>
          <p:nvPr>
            <p:ph type="body" sz="quarter" idx="1"/>
          </p:nvPr>
        </p:nvSpPr>
        <p:spPr>
          <a:prstGeom prst="rect">
            <a:avLst/>
          </a:prstGeom>
        </p:spPr>
        <p:txBody>
          <a:bodyPr/>
          <a:lstStyle/>
          <a:p>
            <a:pPr lvl="0">
              <a:defRPr sz="1800"/>
            </a:pPr>
            <a:r>
              <a:rPr sz="2200" dirty="0"/>
              <a:t>A review of health inequalities since 2010 in the United Kingdom found that while, on average, people could expect to live to age 77, 15 of these years would be spent with some form of disability. Moreover, both life expectancy and disability-free life expectancy varied depending on where someone lived. On average, people living in wealthier neighbourhoods in England die approximately 6 years later than those living in poorer neighbourhoods. The difference in disability-free life expectancy was even greater: 13 years. So people living in poorer areas not only die sooner, but they also spend more of their shorter lives with limitations of capacity (44). And poorer areas often lack the infrastructure and resources that might enable someone with restricted capacity to do what they need to do.</a:t>
            </a:r>
          </a:p>
        </p:txBody>
      </p:sp>
    </p:spTree>
    <p:extLst>
      <p:ext uri="{BB962C8B-B14F-4D97-AF65-F5344CB8AC3E}">
        <p14:creationId xmlns:p14="http://schemas.microsoft.com/office/powerpoint/2010/main" val="107274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 do more then women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High intensity activity tends to decline over time, replaced with light intensity activity – which is not as good for you </a:t>
            </a:r>
            <a:endParaRPr lang="en-GB" dirty="0"/>
          </a:p>
          <a:p>
            <a:r>
              <a:rPr lang="en-GB" dirty="0"/>
              <a:t>People walk, men garden, women do heavy housework – all higher than leisure activities (swimming, bowls, dance)</a:t>
            </a:r>
          </a:p>
        </p:txBody>
      </p:sp>
      <p:sp>
        <p:nvSpPr>
          <p:cNvPr id="4" name="Slide Number Placeholder 3"/>
          <p:cNvSpPr>
            <a:spLocks noGrp="1"/>
          </p:cNvSpPr>
          <p:nvPr>
            <p:ph type="sldNum" sz="quarter" idx="10"/>
          </p:nvPr>
        </p:nvSpPr>
        <p:spPr/>
        <p:txBody>
          <a:bodyPr/>
          <a:lstStyle/>
          <a:p>
            <a:fld id="{79E66AD8-B23E-AB49-B232-C194354E39EA}" type="slidenum">
              <a:rPr lang="en-US" smtClean="0"/>
              <a:pPr/>
              <a:t>11</a:t>
            </a:fld>
            <a:endParaRPr lang="en-US"/>
          </a:p>
        </p:txBody>
      </p:sp>
    </p:spTree>
    <p:extLst>
      <p:ext uri="{BB962C8B-B14F-4D97-AF65-F5344CB8AC3E}">
        <p14:creationId xmlns:p14="http://schemas.microsoft.com/office/powerpoint/2010/main" val="7695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12</a:t>
            </a:fld>
            <a:endParaRPr lang="en-US"/>
          </a:p>
        </p:txBody>
      </p:sp>
    </p:spTree>
    <p:extLst>
      <p:ext uri="{BB962C8B-B14F-4D97-AF65-F5344CB8AC3E}">
        <p14:creationId xmlns:p14="http://schemas.microsoft.com/office/powerpoint/2010/main" val="76960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the 1990s, pensioner poverty was much higher for single pensioners than pensioners in a couple, with the problem worse for women. In 1996/97, 42% of single female pensioners were in poverty while the high point for single male pensioner poverty was 34% in 1997/98. </a:t>
            </a:r>
          </a:p>
          <a:p>
            <a:endParaRPr lang="en-GB" dirty="0"/>
          </a:p>
          <a:p>
            <a:pPr marL="171450" indent="-171450">
              <a:buFont typeface="Arial" panose="020B0604020202020204" pitchFamily="34" charset="0"/>
              <a:buChar char="•"/>
            </a:pPr>
            <a:r>
              <a:rPr lang="en-GB" dirty="0"/>
              <a:t>The majority of the fall in the overall pensioner poverty rate over the following five years was due to improvements in the single pensioner poverty rates. By 2002/03 the single male poverty rate roughly matched that of pensioners in couples and the single female rate settled at about four or five percentage points </a:t>
            </a:r>
            <a:r>
              <a:rPr lang="en-GB"/>
              <a:t>higher.</a:t>
            </a:r>
          </a:p>
          <a:p>
            <a:endParaRPr lang="en-GB" dirty="0"/>
          </a:p>
          <a:p>
            <a:pPr marL="171450" indent="-171450">
              <a:buFont typeface="Arial" panose="020B0604020202020204" pitchFamily="34" charset="0"/>
              <a:buChar char="•"/>
            </a:pPr>
            <a:r>
              <a:rPr lang="en-GB" dirty="0"/>
              <a:t>However, since 2010/11, the gap between single and couple pensioners has started widening once again, with increases in poverty among single pensioners accounting for most of the growth in pensioner poverty in the three years to 2015/16.</a:t>
            </a:r>
          </a:p>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13</a:t>
            </a:fld>
            <a:endParaRPr lang="en-US"/>
          </a:p>
        </p:txBody>
      </p:sp>
    </p:spTree>
    <p:extLst>
      <p:ext uri="{BB962C8B-B14F-4D97-AF65-F5344CB8AC3E}">
        <p14:creationId xmlns:p14="http://schemas.microsoft.com/office/powerpoint/2010/main" val="76118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400"/>
              </a:spcAft>
              <a:buClrTx/>
              <a:buSzPct val="55000"/>
              <a:buFont typeface="Arial"/>
              <a:buBlip>
                <a:blip r:embed="rId3"/>
              </a:buBlip>
              <a:tabLst/>
              <a:defRPr/>
            </a:pPr>
            <a:r>
              <a:rPr lang="en-GB" sz="1200" dirty="0"/>
              <a:t>Good news is that lots of people are working later in life. Nearly 10m working over age of 50</a:t>
            </a:r>
          </a:p>
          <a:p>
            <a:pPr marL="0" marR="0" lvl="0" indent="0" algn="l" defTabSz="457200" rtl="0" eaLnBrk="1" fontAlgn="auto" latinLnBrk="0" hangingPunct="1">
              <a:lnSpc>
                <a:spcPct val="100000"/>
              </a:lnSpc>
              <a:spcBef>
                <a:spcPts val="0"/>
              </a:spcBef>
              <a:spcAft>
                <a:spcPts val="400"/>
              </a:spcAft>
              <a:buClrTx/>
              <a:buSzPct val="55000"/>
              <a:buFont typeface="Arial"/>
              <a:buBlip>
                <a:blip r:embed="rId3"/>
              </a:buBlip>
              <a:tabLst/>
              <a:defRPr/>
            </a:pPr>
            <a:r>
              <a:rPr lang="en-GB" sz="1200" dirty="0"/>
              <a:t>Main reasons</a:t>
            </a:r>
            <a:r>
              <a:rPr lang="en-GB" sz="1200" baseline="0" dirty="0"/>
              <a:t> for early exit are</a:t>
            </a:r>
            <a:r>
              <a:rPr lang="en-GB" sz="1200" dirty="0"/>
              <a:t>: health, caring, redundancy/unplanned retirement</a:t>
            </a:r>
            <a:endParaRPr lang="en-US" sz="1200" dirty="0">
              <a:solidFill>
                <a:srgbClr val="462666"/>
              </a:solidFill>
            </a:endParaRPr>
          </a:p>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15</a:t>
            </a:fld>
            <a:endParaRPr lang="en-US"/>
          </a:p>
        </p:txBody>
      </p:sp>
    </p:spTree>
    <p:extLst>
      <p:ext uri="{BB962C8B-B14F-4D97-AF65-F5344CB8AC3E}">
        <p14:creationId xmlns:p14="http://schemas.microsoft.com/office/powerpoint/2010/main" val="1652640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sldNum" sz="quarter" idx="5"/>
          </p:nvPr>
        </p:nvSpPr>
        <p:spPr>
          <a:noFill/>
        </p:spPr>
        <p:txBody>
          <a:bodyPr/>
          <a:lstStyle/>
          <a:p>
            <a:r>
              <a:rPr lang="en-GB">
                <a:solidFill>
                  <a:prstClr val="black"/>
                </a:solidFill>
              </a:rPr>
              <a:t>  </a:t>
            </a:r>
            <a:r>
              <a:rPr lang="en-GB">
                <a:solidFill>
                  <a:srgbClr val="333333"/>
                </a:solidFill>
                <a:cs typeface="Times New Roman" pitchFamily="18" charset="0"/>
              </a:rPr>
              <a:t>Ipsos MORI: Report Title</a:t>
            </a:r>
            <a:r>
              <a:rPr lang="en-GB" sz="1000">
                <a:solidFill>
                  <a:prstClr val="black"/>
                </a:solidFill>
                <a:latin typeface="Arial Black" pitchFamily="34" charset="0"/>
              </a:rPr>
              <a:t> </a:t>
            </a:r>
            <a:fld id="{F9965AEB-B286-41F3-8C18-5AA4B83306EE}" type="slidenum">
              <a:rPr lang="en-GB" sz="1000">
                <a:solidFill>
                  <a:prstClr val="black"/>
                </a:solidFill>
                <a:latin typeface="Arial Black" pitchFamily="34" charset="0"/>
              </a:rPr>
              <a:pPr/>
              <a:t>20</a:t>
            </a:fld>
            <a:endParaRPr lang="en-GB" sz="1000">
              <a:solidFill>
                <a:prstClr val="black"/>
              </a:solidFill>
              <a:latin typeface="Arial Black" pitchFamily="34" charset="0"/>
            </a:endParaRPr>
          </a:p>
        </p:txBody>
      </p:sp>
      <p:sp>
        <p:nvSpPr>
          <p:cNvPr id="24578" name="Rectangle 2"/>
          <p:cNvSpPr>
            <a:spLocks noGrp="1" noRot="1" noChangeAspect="1" noChangeArrowheads="1" noTextEdit="1"/>
          </p:cNvSpPr>
          <p:nvPr>
            <p:ph type="sldImg"/>
          </p:nvPr>
        </p:nvSpPr>
        <p:spPr>
          <a:xfrm>
            <a:off x="-120650" y="552450"/>
            <a:ext cx="7040563" cy="3960813"/>
          </a:xfrm>
          <a:ln/>
        </p:spPr>
      </p:sp>
      <p:sp>
        <p:nvSpPr>
          <p:cNvPr id="24579" name="Rectangle 3"/>
          <p:cNvSpPr>
            <a:spLocks noGrp="1" noChangeArrowheads="1"/>
          </p:cNvSpPr>
          <p:nvPr>
            <p:ph type="body" idx="1"/>
          </p:nvPr>
        </p:nvSpPr>
        <p:spPr>
          <a:xfrm>
            <a:off x="681038" y="4714714"/>
            <a:ext cx="5435600" cy="4703522"/>
          </a:xfrm>
          <a:noFill/>
          <a:ln/>
        </p:spPr>
        <p:txBody>
          <a:bodyPr/>
          <a:lstStyle/>
          <a:p>
            <a:endParaRPr lang="en-US" dirty="0"/>
          </a:p>
        </p:txBody>
      </p:sp>
    </p:spTree>
    <p:extLst>
      <p:ext uri="{BB962C8B-B14F-4D97-AF65-F5344CB8AC3E}">
        <p14:creationId xmlns:p14="http://schemas.microsoft.com/office/powerpoint/2010/main" val="212021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sldNum" sz="quarter" idx="5"/>
          </p:nvPr>
        </p:nvSpPr>
        <p:spPr>
          <a:noFill/>
        </p:spPr>
        <p:txBody>
          <a:bodyPr/>
          <a:lstStyle/>
          <a:p>
            <a:r>
              <a:rPr lang="en-GB">
                <a:solidFill>
                  <a:prstClr val="black"/>
                </a:solidFill>
              </a:rPr>
              <a:t>  </a:t>
            </a:r>
            <a:r>
              <a:rPr lang="en-GB">
                <a:solidFill>
                  <a:srgbClr val="333333"/>
                </a:solidFill>
                <a:cs typeface="Times New Roman" pitchFamily="18" charset="0"/>
              </a:rPr>
              <a:t>Ipsos MORI: Report Title</a:t>
            </a:r>
            <a:r>
              <a:rPr lang="en-GB" sz="1000">
                <a:solidFill>
                  <a:prstClr val="black"/>
                </a:solidFill>
                <a:latin typeface="Arial Black" pitchFamily="34" charset="0"/>
              </a:rPr>
              <a:t> </a:t>
            </a:r>
            <a:fld id="{F9965AEB-B286-41F3-8C18-5AA4B83306EE}" type="slidenum">
              <a:rPr lang="en-GB" sz="1000">
                <a:solidFill>
                  <a:prstClr val="black"/>
                </a:solidFill>
                <a:latin typeface="Arial Black" pitchFamily="34" charset="0"/>
              </a:rPr>
              <a:pPr/>
              <a:t>21</a:t>
            </a:fld>
            <a:endParaRPr lang="en-GB" sz="1000">
              <a:solidFill>
                <a:prstClr val="black"/>
              </a:solidFill>
              <a:latin typeface="Arial Black" pitchFamily="34" charset="0"/>
            </a:endParaRPr>
          </a:p>
        </p:txBody>
      </p:sp>
      <p:sp>
        <p:nvSpPr>
          <p:cNvPr id="24578" name="Rectangle 2"/>
          <p:cNvSpPr>
            <a:spLocks noGrp="1" noRot="1" noChangeAspect="1" noChangeArrowheads="1" noTextEdit="1"/>
          </p:cNvSpPr>
          <p:nvPr>
            <p:ph type="sldImg"/>
          </p:nvPr>
        </p:nvSpPr>
        <p:spPr>
          <a:xfrm>
            <a:off x="-120650" y="552450"/>
            <a:ext cx="7040563" cy="3960813"/>
          </a:xfrm>
          <a:ln/>
        </p:spPr>
      </p:sp>
      <p:sp>
        <p:nvSpPr>
          <p:cNvPr id="24579" name="Rectangle 3"/>
          <p:cNvSpPr>
            <a:spLocks noGrp="1" noChangeArrowheads="1"/>
          </p:cNvSpPr>
          <p:nvPr>
            <p:ph type="body" idx="1"/>
          </p:nvPr>
        </p:nvSpPr>
        <p:spPr>
          <a:xfrm>
            <a:off x="681038" y="4714714"/>
            <a:ext cx="5435600" cy="4703522"/>
          </a:xfrm>
          <a:noFill/>
          <a:ln/>
        </p:spPr>
        <p:txBody>
          <a:bodyPr/>
          <a:lstStyle/>
          <a:p>
            <a:endParaRPr lang="en-US" dirty="0"/>
          </a:p>
        </p:txBody>
      </p:sp>
    </p:spTree>
    <p:extLst>
      <p:ext uri="{BB962C8B-B14F-4D97-AF65-F5344CB8AC3E}">
        <p14:creationId xmlns:p14="http://schemas.microsoft.com/office/powerpoint/2010/main" val="1230344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49250"/>
            <a:ext cx="2187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8118475" y="3351213"/>
            <a:ext cx="333375"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
        <p:nvSpPr>
          <p:cNvPr id="13" name="Text Placeholder 8"/>
          <p:cNvSpPr>
            <a:spLocks noGrp="1"/>
          </p:cNvSpPr>
          <p:nvPr>
            <p:ph type="body" sz="quarter" idx="12"/>
          </p:nvPr>
        </p:nvSpPr>
        <p:spPr>
          <a:xfrm>
            <a:off x="539751" y="3517892"/>
            <a:ext cx="8033916" cy="350723"/>
          </a:xfrm>
          <a:prstGeom prst="rect">
            <a:avLst/>
          </a:prstGeom>
          <a:noFill/>
        </p:spPr>
        <p:txBody>
          <a:bodyPr/>
          <a:lstStyle>
            <a:lvl1pPr marL="0" indent="0" algn="r">
              <a:spcBef>
                <a:spcPts val="0"/>
              </a:spcBef>
              <a:buNone/>
              <a:defRPr sz="1600" b="0" cap="none" spc="0" baseline="0">
                <a:ln w="0"/>
                <a:solidFill>
                  <a:srgbClr val="FFFFFF"/>
                </a:solidFill>
                <a:effectLst>
                  <a:outerShdw blurRad="38100" dist="19050" dir="2700000" algn="tl" rotWithShape="0">
                    <a:schemeClr val="dk1">
                      <a:alpha val="40000"/>
                    </a:schemeClr>
                  </a:outerShdw>
                </a:effectLst>
              </a:defRPr>
            </a:lvl1pPr>
            <a:lvl2pPr>
              <a:defRPr b="0" cap="none" spc="0">
                <a:ln w="0"/>
                <a:solidFill>
                  <a:srgbClr val="FFFFFF"/>
                </a:solidFill>
                <a:effectLst>
                  <a:outerShdw blurRad="38100" dist="19050" dir="2700000" algn="tl" rotWithShape="0">
                    <a:schemeClr val="dk1">
                      <a:alpha val="40000"/>
                    </a:schemeClr>
                  </a:outerShdw>
                </a:effectLst>
              </a:defRPr>
            </a:lvl2pPr>
            <a:lvl3pPr>
              <a:defRPr b="0" cap="none" spc="0">
                <a:ln w="0"/>
                <a:solidFill>
                  <a:srgbClr val="FFFFFF"/>
                </a:solidFill>
                <a:effectLst>
                  <a:outerShdw blurRad="38100" dist="19050" dir="2700000" algn="tl" rotWithShape="0">
                    <a:schemeClr val="dk1">
                      <a:alpha val="40000"/>
                    </a:schemeClr>
                  </a:outerShdw>
                </a:effectLst>
              </a:defRPr>
            </a:lvl3pPr>
            <a:lvl4pPr>
              <a:defRPr b="0" cap="none" spc="0">
                <a:ln w="0"/>
                <a:solidFill>
                  <a:srgbClr val="FFFFFF"/>
                </a:solidFill>
                <a:effectLst>
                  <a:outerShdw blurRad="38100" dist="19050" dir="2700000" algn="tl" rotWithShape="0">
                    <a:schemeClr val="dk1">
                      <a:alpha val="40000"/>
                    </a:schemeClr>
                  </a:outerShdw>
                </a:effectLst>
              </a:defRPr>
            </a:lvl4pPr>
            <a:lvl5pPr>
              <a:defRPr b="0" cap="none" spc="0">
                <a:ln w="0"/>
                <a:solidFill>
                  <a:srgbClr val="FFFFFF"/>
                </a:solidFill>
                <a:effectLst>
                  <a:outerShdw blurRad="38100" dist="19050" dir="2700000" algn="tl" rotWithShape="0">
                    <a:schemeClr val="dk1">
                      <a:alpha val="40000"/>
                    </a:schemeClr>
                  </a:outerShdw>
                </a:effectLst>
              </a:defRPr>
            </a:lvl5pPr>
          </a:lstStyle>
          <a:p>
            <a:pPr lvl="0"/>
            <a:r>
              <a:rPr lang="en-US"/>
              <a:t>Edit Master text styles</a:t>
            </a:r>
          </a:p>
        </p:txBody>
      </p:sp>
      <p:sp>
        <p:nvSpPr>
          <p:cNvPr id="12" name="Text Placeholder 8"/>
          <p:cNvSpPr>
            <a:spLocks noGrp="1"/>
          </p:cNvSpPr>
          <p:nvPr>
            <p:ph type="body" sz="quarter" idx="11"/>
          </p:nvPr>
        </p:nvSpPr>
        <p:spPr>
          <a:xfrm>
            <a:off x="539751" y="2632496"/>
            <a:ext cx="8033915" cy="457200"/>
          </a:xfrm>
          <a:prstGeom prst="rect">
            <a:avLst/>
          </a:prstGeom>
          <a:noFill/>
        </p:spPr>
        <p:txBody>
          <a:bodyPr/>
          <a:lstStyle>
            <a:lvl1pPr marL="0" indent="0" algn="r">
              <a:buNone/>
              <a:defRPr sz="1800" b="1" cap="none" spc="0" baseline="0">
                <a:ln w="0"/>
                <a:solidFill>
                  <a:srgbClr val="FFFFFF"/>
                </a:solidFill>
                <a:effectLst>
                  <a:outerShdw blurRad="38100" dist="19050" dir="2700000" algn="tl" rotWithShape="0">
                    <a:schemeClr val="dk1">
                      <a:alpha val="40000"/>
                    </a:schemeClr>
                  </a:outerShdw>
                </a:effectLst>
              </a:defRPr>
            </a:lvl1pPr>
            <a:lvl2pPr>
              <a:defRPr b="0" cap="none" spc="0">
                <a:ln w="0"/>
                <a:solidFill>
                  <a:srgbClr val="FFFFFF"/>
                </a:solidFill>
                <a:effectLst>
                  <a:outerShdw blurRad="38100" dist="19050" dir="2700000" algn="tl" rotWithShape="0">
                    <a:schemeClr val="dk1">
                      <a:alpha val="40000"/>
                    </a:schemeClr>
                  </a:outerShdw>
                </a:effectLst>
              </a:defRPr>
            </a:lvl2pPr>
            <a:lvl3pPr>
              <a:defRPr b="0" cap="none" spc="0">
                <a:ln w="0"/>
                <a:solidFill>
                  <a:srgbClr val="FFFFFF"/>
                </a:solidFill>
                <a:effectLst>
                  <a:outerShdw blurRad="38100" dist="19050" dir="2700000" algn="tl" rotWithShape="0">
                    <a:schemeClr val="dk1">
                      <a:alpha val="40000"/>
                    </a:schemeClr>
                  </a:outerShdw>
                </a:effectLst>
              </a:defRPr>
            </a:lvl3pPr>
            <a:lvl4pPr>
              <a:defRPr b="0" cap="none" spc="0">
                <a:ln w="0"/>
                <a:solidFill>
                  <a:srgbClr val="FFFFFF"/>
                </a:solidFill>
                <a:effectLst>
                  <a:outerShdw blurRad="38100" dist="19050" dir="2700000" algn="tl" rotWithShape="0">
                    <a:schemeClr val="dk1">
                      <a:alpha val="40000"/>
                    </a:schemeClr>
                  </a:outerShdw>
                </a:effectLst>
              </a:defRPr>
            </a:lvl4pPr>
            <a:lvl5pPr>
              <a:defRPr b="0" cap="none" spc="0">
                <a:ln w="0"/>
                <a:solidFill>
                  <a:srgbClr val="FFFFFF"/>
                </a:solidFill>
                <a:effectLst>
                  <a:outerShdw blurRad="38100" dist="19050" dir="2700000" algn="tl" rotWithShape="0">
                    <a:schemeClr val="dk1">
                      <a:alpha val="40000"/>
                    </a:schemeClr>
                  </a:outerShdw>
                </a:effectLst>
              </a:defRPr>
            </a:lvl5pPr>
          </a:lstStyle>
          <a:p>
            <a:pPr lvl="0"/>
            <a:r>
              <a:rPr lang="en-US"/>
              <a:t>Edit Master text styles</a:t>
            </a:r>
          </a:p>
        </p:txBody>
      </p:sp>
      <p:sp>
        <p:nvSpPr>
          <p:cNvPr id="4" name="Text Placeholder 3"/>
          <p:cNvSpPr>
            <a:spLocks noGrp="1"/>
          </p:cNvSpPr>
          <p:nvPr>
            <p:ph type="body" sz="quarter" idx="13"/>
          </p:nvPr>
        </p:nvSpPr>
        <p:spPr>
          <a:xfrm>
            <a:off x="585788" y="1571625"/>
            <a:ext cx="8051800" cy="730250"/>
          </a:xfrm>
          <a:prstGeom prst="rect">
            <a:avLst/>
          </a:prstGeom>
        </p:spPr>
        <p:txBody>
          <a:bodyPr/>
          <a:lstStyle>
            <a:lvl1pPr marL="0" indent="0" algn="r">
              <a:buFontTx/>
              <a:buNone/>
              <a:defRPr b="1">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a:t>Edit Master text styles</a:t>
            </a:r>
          </a:p>
        </p:txBody>
      </p:sp>
      <p:sp>
        <p:nvSpPr>
          <p:cNvPr id="7" name="Text Placeholder 1"/>
          <p:cNvSpPr>
            <a:spLocks noGrp="1"/>
          </p:cNvSpPr>
          <p:nvPr>
            <p:ph type="body" sz="quarter" idx="10" hasCustomPrompt="1"/>
          </p:nvPr>
        </p:nvSpPr>
        <p:spPr>
          <a:xfrm>
            <a:off x="539751" y="4009280"/>
            <a:ext cx="8022618" cy="473613"/>
          </a:xfrm>
          <a:prstGeom prst="rect">
            <a:avLst/>
          </a:prstGeom>
        </p:spPr>
        <p:txBody>
          <a:bodyPr/>
          <a:lstStyle>
            <a:lvl1pPr marL="0" indent="0" algn="r">
              <a:buNone/>
              <a:defRPr sz="1600" b="1">
                <a:solidFill>
                  <a:srgbClr val="EEEA80"/>
                </a:solidFill>
              </a:defRPr>
            </a:lvl1pPr>
          </a:lstStyle>
          <a:p>
            <a:pPr lvl="0"/>
            <a:r>
              <a:rPr lang="en-US" dirty="0"/>
              <a:t>@</a:t>
            </a:r>
            <a:r>
              <a:rPr lang="en-US" dirty="0" err="1"/>
              <a:t>Ageing_Better</a:t>
            </a:r>
            <a:endParaRPr lang="en-US" dirty="0"/>
          </a:p>
        </p:txBody>
      </p:sp>
    </p:spTree>
    <p:extLst>
      <p:ext uri="{BB962C8B-B14F-4D97-AF65-F5344CB8AC3E}">
        <p14:creationId xmlns:p14="http://schemas.microsoft.com/office/powerpoint/2010/main" val="293265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le image left + bullets">
    <p:bg>
      <p:bgPr>
        <a:solidFill>
          <a:srgbClr val="462666"/>
        </a:solidFill>
        <a:effectLst/>
      </p:bgPr>
    </p:bg>
    <p:spTree>
      <p:nvGrpSpPr>
        <p:cNvPr id="1" name=""/>
        <p:cNvGrpSpPr/>
        <p:nvPr/>
      </p:nvGrpSpPr>
      <p:grpSpPr>
        <a:xfrm>
          <a:off x="0" y="0"/>
          <a:ext cx="0" cy="0"/>
          <a:chOff x="0" y="0"/>
          <a:chExt cx="0" cy="0"/>
        </a:xfrm>
      </p:grpSpPr>
      <p:sp>
        <p:nvSpPr>
          <p:cNvPr id="7"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914D2EE8-9A9A-4109-A30A-BD0DB7A8EC6E}" type="slidenum">
              <a:rPr lang="en-US" sz="800" smtClean="0">
                <a:solidFill>
                  <a:srgbClr val="FFFFFF"/>
                </a:solidFill>
              </a:rPr>
              <a:pPr marL="1955800" indent="-1955800" fontAlgn="auto">
                <a:spcBef>
                  <a:spcPts val="0"/>
                </a:spcBef>
                <a:spcAft>
                  <a:spcPts val="0"/>
                </a:spcAft>
                <a:defRPr/>
              </a:pPr>
              <a:t>‹#›</a:t>
            </a:fld>
            <a:endParaRPr lang="en-US" sz="800" dirty="0">
              <a:solidFill>
                <a:srgbClr val="FFFFFF"/>
              </a:solidFill>
            </a:endParaRPr>
          </a:p>
        </p:txBody>
      </p:sp>
      <p:sp>
        <p:nvSpPr>
          <p:cNvPr id="8" name="Picture Placeholder 9"/>
          <p:cNvSpPr>
            <a:spLocks noGrp="1"/>
          </p:cNvSpPr>
          <p:nvPr>
            <p:ph type="pic" sz="quarter" idx="12"/>
          </p:nvPr>
        </p:nvSpPr>
        <p:spPr>
          <a:xfrm>
            <a:off x="0" y="0"/>
            <a:ext cx="4600310" cy="5143500"/>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5" name="Title 1"/>
          <p:cNvSpPr>
            <a:spLocks noGrp="1"/>
          </p:cNvSpPr>
          <p:nvPr>
            <p:ph type="title"/>
          </p:nvPr>
        </p:nvSpPr>
        <p:spPr>
          <a:xfrm>
            <a:off x="4727359"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727359"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solidFill>
                  <a:srgbClr val="FFFFFF"/>
                </a:solidFill>
              </a:defRPr>
            </a:lvl1pPr>
            <a:lvl2pPr marL="363538" indent="-182563">
              <a:buClr>
                <a:srgbClr val="EA5167"/>
              </a:buClr>
              <a:buSzPct val="150000"/>
              <a:buFont typeface="Calibri" panose="020F0502020204030204" pitchFamily="34" charset="0"/>
              <a:buChar char="-"/>
              <a:defRPr sz="1800">
                <a:solidFill>
                  <a:srgbClr val="FFFFFF"/>
                </a:solidFill>
              </a:defRPr>
            </a:lvl2pPr>
            <a:lvl3pPr marL="538163" indent="-182563">
              <a:buClr>
                <a:srgbClr val="EA5167"/>
              </a:buClr>
              <a:buSzPct val="150000"/>
              <a:buFont typeface="Calibri" panose="020F0502020204030204" pitchFamily="34" charset="0"/>
              <a:buChar char="-"/>
              <a:defRPr sz="1600">
                <a:solidFill>
                  <a:srgbClr val="FFFFFF"/>
                </a:solidFill>
              </a:defRPr>
            </a:lvl3pPr>
            <a:lvl4pPr marL="719138" indent="-180975">
              <a:buClr>
                <a:srgbClr val="EA5167"/>
              </a:buClr>
              <a:buSzPct val="150000"/>
              <a:buFont typeface="Calibri" panose="020F0502020204030204" pitchFamily="34" charset="0"/>
              <a:buChar char="-"/>
              <a:defRPr sz="1400">
                <a:solidFill>
                  <a:srgbClr val="FFFFFF"/>
                </a:solidFill>
              </a:defRPr>
            </a:lvl4pPr>
            <a:lvl5pPr marL="893763" indent="-174625">
              <a:buClr>
                <a:srgbClr val="EA5167"/>
              </a:buClr>
              <a:buSzPct val="150000"/>
              <a:buFont typeface="Calibri" panose="020F0502020204030204" pitchFamily="34" charset="0"/>
              <a:buChar char="-"/>
              <a:defRPr sz="12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4052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image right no bullets">
    <p:bg>
      <p:bgPr>
        <a:solidFill>
          <a:srgbClr val="462666"/>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2"/>
          </p:nvPr>
        </p:nvSpPr>
        <p:spPr>
          <a:xfrm>
            <a:off x="4543690" y="0"/>
            <a:ext cx="4600310" cy="5143500"/>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7" name="Text Placeholder 6"/>
          <p:cNvSpPr>
            <a:spLocks noGrp="1"/>
          </p:cNvSpPr>
          <p:nvPr>
            <p:ph type="body" sz="quarter" idx="11"/>
          </p:nvPr>
        </p:nvSpPr>
        <p:spPr>
          <a:xfrm>
            <a:off x="498473" y="1107920"/>
            <a:ext cx="4003941" cy="325438"/>
          </a:xfrm>
          <a:prstGeom prst="rect">
            <a:avLst/>
          </a:prstGeom>
        </p:spPr>
        <p:txBody>
          <a:bodyPr>
            <a:noAutofit/>
          </a:bodyPr>
          <a:lstStyle>
            <a:lvl1pPr marL="0" indent="0">
              <a:buNone/>
              <a:defRPr sz="1800" b="1">
                <a:solidFill>
                  <a:srgbClr val="EEEA80"/>
                </a:solidFill>
              </a:defRPr>
            </a:lvl1pPr>
          </a:lstStyle>
          <a:p>
            <a:pPr lvl="0"/>
            <a:r>
              <a:rPr lang="en-US"/>
              <a:t>Edit Master text styles</a:t>
            </a:r>
          </a:p>
        </p:txBody>
      </p:sp>
      <p:sp>
        <p:nvSpPr>
          <p:cNvPr id="5" name="Title 1"/>
          <p:cNvSpPr>
            <a:spLocks noGrp="1"/>
          </p:cNvSpPr>
          <p:nvPr>
            <p:ph type="title"/>
          </p:nvPr>
        </p:nvSpPr>
        <p:spPr>
          <a:xfrm>
            <a:off x="457199"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539751" y="1528054"/>
            <a:ext cx="4003939" cy="1258888"/>
          </a:xfrm>
          <a:prstGeom prst="rect">
            <a:avLst/>
          </a:prstGeom>
        </p:spPr>
        <p:txBody>
          <a:bodyPr>
            <a:noAutofit/>
          </a:bodyPr>
          <a:lstStyle>
            <a:lvl1pPr marL="0" indent="0">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stStyle>
          <a:p>
            <a:pPr lvl="0"/>
            <a:r>
              <a:rPr lang="en-US"/>
              <a:t>Edit Master text styles</a:t>
            </a:r>
          </a:p>
        </p:txBody>
      </p:sp>
    </p:spTree>
    <p:extLst>
      <p:ext uri="{BB962C8B-B14F-4D97-AF65-F5344CB8AC3E}">
        <p14:creationId xmlns:p14="http://schemas.microsoft.com/office/powerpoint/2010/main" val="316580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image left no bullets">
    <p:bg>
      <p:bgPr>
        <a:solidFill>
          <a:srgbClr val="462666"/>
        </a:solidFill>
        <a:effectLst/>
      </p:bgPr>
    </p:bg>
    <p:spTree>
      <p:nvGrpSpPr>
        <p:cNvPr id="1" name=""/>
        <p:cNvGrpSpPr/>
        <p:nvPr/>
      </p:nvGrpSpPr>
      <p:grpSpPr>
        <a:xfrm>
          <a:off x="0" y="0"/>
          <a:ext cx="0" cy="0"/>
          <a:chOff x="0" y="0"/>
          <a:chExt cx="0" cy="0"/>
        </a:xfrm>
      </p:grpSpPr>
      <p:sp>
        <p:nvSpPr>
          <p:cNvPr id="9"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071111C2-4F6F-44F8-8EF1-C05799945913}" type="slidenum">
              <a:rPr lang="en-US" sz="800" smtClean="0">
                <a:solidFill>
                  <a:srgbClr val="FFFFFF"/>
                </a:solidFill>
              </a:rPr>
              <a:pPr marL="1955800" indent="-1955800" fontAlgn="auto">
                <a:spcBef>
                  <a:spcPts val="0"/>
                </a:spcBef>
                <a:spcAft>
                  <a:spcPts val="0"/>
                </a:spcAft>
                <a:defRPr/>
              </a:pPr>
              <a:t>‹#›</a:t>
            </a:fld>
            <a:endParaRPr lang="en-US" sz="800" dirty="0">
              <a:solidFill>
                <a:srgbClr val="FFFFFF"/>
              </a:solidFill>
            </a:endParaRPr>
          </a:p>
        </p:txBody>
      </p:sp>
      <p:sp>
        <p:nvSpPr>
          <p:cNvPr id="8" name="Picture Placeholder 9"/>
          <p:cNvSpPr>
            <a:spLocks noGrp="1"/>
          </p:cNvSpPr>
          <p:nvPr>
            <p:ph type="pic" sz="quarter" idx="12"/>
          </p:nvPr>
        </p:nvSpPr>
        <p:spPr>
          <a:xfrm>
            <a:off x="0" y="0"/>
            <a:ext cx="4600310" cy="5143500"/>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7" name="Text Placeholder 6"/>
          <p:cNvSpPr>
            <a:spLocks noGrp="1"/>
          </p:cNvSpPr>
          <p:nvPr>
            <p:ph type="body" sz="quarter" idx="11"/>
          </p:nvPr>
        </p:nvSpPr>
        <p:spPr>
          <a:xfrm>
            <a:off x="4809909" y="1437933"/>
            <a:ext cx="4003941" cy="325438"/>
          </a:xfrm>
          <a:prstGeom prst="rect">
            <a:avLst/>
          </a:prstGeom>
        </p:spPr>
        <p:txBody>
          <a:bodyPr>
            <a:noAutofit/>
          </a:bodyPr>
          <a:lstStyle>
            <a:lvl1pPr marL="0" indent="0">
              <a:buNone/>
              <a:defRPr sz="1800" b="1">
                <a:solidFill>
                  <a:srgbClr val="EEEA80"/>
                </a:solidFill>
              </a:defRPr>
            </a:lvl1pPr>
          </a:lstStyle>
          <a:p>
            <a:pPr lvl="0"/>
            <a:r>
              <a:rPr lang="en-US"/>
              <a:t>Edit Master text styles</a:t>
            </a:r>
          </a:p>
        </p:txBody>
      </p:sp>
      <p:sp>
        <p:nvSpPr>
          <p:cNvPr id="5" name="Title 1"/>
          <p:cNvSpPr>
            <a:spLocks noGrp="1"/>
          </p:cNvSpPr>
          <p:nvPr>
            <p:ph type="title"/>
          </p:nvPr>
        </p:nvSpPr>
        <p:spPr>
          <a:xfrm>
            <a:off x="4727359"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4809909" y="1884401"/>
            <a:ext cx="4003939" cy="1258888"/>
          </a:xfrm>
          <a:prstGeom prst="rect">
            <a:avLst/>
          </a:prstGeom>
        </p:spPr>
        <p:txBody>
          <a:bodyPr>
            <a:noAutofit/>
          </a:bodyPr>
          <a:lstStyle>
            <a:lvl1pPr marL="0" indent="0">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stStyle>
          <a:p>
            <a:pPr lvl="0"/>
            <a:r>
              <a:rPr lang="en-US"/>
              <a:t>Edit Master text styles</a:t>
            </a:r>
          </a:p>
        </p:txBody>
      </p:sp>
    </p:spTree>
    <p:extLst>
      <p:ext uri="{BB962C8B-B14F-4D97-AF65-F5344CB8AC3E}">
        <p14:creationId xmlns:p14="http://schemas.microsoft.com/office/powerpoint/2010/main" val="429501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section title">
    <p:bg>
      <p:bgPr>
        <a:solidFill>
          <a:srgbClr val="462666"/>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244975" y="2670175"/>
            <a:ext cx="468313"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
        <p:nvSpPr>
          <p:cNvPr id="12" name="Text Placeholder 10"/>
          <p:cNvSpPr>
            <a:spLocks noGrp="1"/>
          </p:cNvSpPr>
          <p:nvPr>
            <p:ph type="body" sz="quarter" idx="11"/>
          </p:nvPr>
        </p:nvSpPr>
        <p:spPr>
          <a:xfrm>
            <a:off x="900113" y="2840902"/>
            <a:ext cx="7498163" cy="914400"/>
          </a:xfrm>
          <a:prstGeom prst="rect">
            <a:avLst/>
          </a:prstGeom>
        </p:spPr>
        <p:txBody>
          <a:bodyPr>
            <a:noAutofit/>
          </a:bodyPr>
          <a:lstStyle>
            <a:lvl1pPr marL="0" indent="0" algn="ctr">
              <a:buFontTx/>
              <a:buNone/>
              <a:defRPr sz="1600">
                <a:solidFill>
                  <a:schemeClr val="bg1"/>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
        <p:nvSpPr>
          <p:cNvPr id="13" name="Text Placeholder 8"/>
          <p:cNvSpPr>
            <a:spLocks noGrp="1"/>
          </p:cNvSpPr>
          <p:nvPr>
            <p:ph type="body" sz="quarter" idx="12"/>
          </p:nvPr>
        </p:nvSpPr>
        <p:spPr>
          <a:xfrm>
            <a:off x="900113" y="1907912"/>
            <a:ext cx="7498163" cy="914400"/>
          </a:xfrm>
          <a:prstGeom prst="rect">
            <a:avLst/>
          </a:prstGeom>
        </p:spPr>
        <p:txBody>
          <a:bodyPr>
            <a:normAutofit/>
          </a:bodyPr>
          <a:lstStyle>
            <a:lvl1pPr marL="0" indent="0" algn="ctr">
              <a:buNone/>
              <a:defRPr sz="3400" b="1">
                <a:solidFill>
                  <a:srgbClr val="EEEA80"/>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US"/>
              <a:t>Edit Master text styles</a:t>
            </a:r>
          </a:p>
        </p:txBody>
      </p:sp>
    </p:spTree>
    <p:extLst>
      <p:ext uri="{BB962C8B-B14F-4D97-AF65-F5344CB8AC3E}">
        <p14:creationId xmlns:p14="http://schemas.microsoft.com/office/powerpoint/2010/main" val="80512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FA0142D6-0A0C-405F-9048-034878C49405}" type="slidenum">
              <a:rPr lang="en-US" sz="800" smtClean="0">
                <a:solidFill>
                  <a:srgbClr val="FFFFFF"/>
                </a:solidFill>
              </a:rPr>
              <a:pPr marL="1955800" indent="-1955800" fontAlgn="auto">
                <a:spcBef>
                  <a:spcPts val="0"/>
                </a:spcBef>
                <a:spcAft>
                  <a:spcPts val="0"/>
                </a:spcAft>
                <a:defRPr/>
              </a:pPr>
              <a:t>‹#›</a:t>
            </a:fld>
            <a:endParaRPr lang="en-US" sz="800" dirty="0">
              <a:solidFill>
                <a:srgbClr val="FFFFFF"/>
              </a:solidFill>
            </a:endParaRPr>
          </a:p>
        </p:txBody>
      </p:sp>
      <p:sp>
        <p:nvSpPr>
          <p:cNvPr id="6" name="Text Placeholder 5"/>
          <p:cNvSpPr>
            <a:spLocks noGrp="1"/>
          </p:cNvSpPr>
          <p:nvPr>
            <p:ph type="body" sz="quarter" idx="10"/>
          </p:nvPr>
        </p:nvSpPr>
        <p:spPr>
          <a:xfrm>
            <a:off x="1746250" y="1739900"/>
            <a:ext cx="5448300" cy="1447800"/>
          </a:xfrm>
          <a:prstGeom prst="rect">
            <a:avLst/>
          </a:prstGeom>
        </p:spPr>
        <p:txBody>
          <a:bodyPr/>
          <a:lstStyle>
            <a:lvl1pPr marL="0" indent="0">
              <a:buFontTx/>
              <a:buNone/>
              <a:defRPr sz="2200" b="1" baseline="0">
                <a:solidFill>
                  <a:srgbClr val="EEEA80"/>
                </a:solidFill>
              </a:defRPr>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a:t>Edit Master text styles</a:t>
            </a:r>
          </a:p>
        </p:txBody>
      </p:sp>
      <p:sp>
        <p:nvSpPr>
          <p:cNvPr id="10" name="Text Placeholder 9"/>
          <p:cNvSpPr>
            <a:spLocks noGrp="1"/>
          </p:cNvSpPr>
          <p:nvPr>
            <p:ph type="body" sz="quarter" idx="11"/>
          </p:nvPr>
        </p:nvSpPr>
        <p:spPr>
          <a:xfrm>
            <a:off x="1746250" y="3399631"/>
            <a:ext cx="5448300" cy="423863"/>
          </a:xfrm>
          <a:prstGeom prst="rect">
            <a:avLst/>
          </a:prstGeom>
        </p:spPr>
        <p:txBody>
          <a:bodyPr/>
          <a:lstStyle>
            <a:lvl1pPr marL="0" indent="0" algn="ctr">
              <a:buFontTx/>
              <a:buNone/>
              <a:defRPr sz="1600" baseline="0">
                <a:solidFill>
                  <a:srgbClr val="FFFFFF"/>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Tree>
    <p:extLst>
      <p:ext uri="{BB962C8B-B14F-4D97-AF65-F5344CB8AC3E}">
        <p14:creationId xmlns:p14="http://schemas.microsoft.com/office/powerpoint/2010/main" val="2618273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ection title">
    <p:bg>
      <p:bgPr>
        <a:solidFill>
          <a:srgbClr val="6EC5D3"/>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244975" y="2670175"/>
            <a:ext cx="468313" cy="0"/>
          </a:xfrm>
          <a:prstGeom prst="line">
            <a:avLst/>
          </a:prstGeom>
          <a:ln w="38100" cap="rnd" cmpd="sng">
            <a:solidFill>
              <a:srgbClr val="462666"/>
            </a:solidFill>
          </a:ln>
        </p:spPr>
        <p:style>
          <a:lnRef idx="1">
            <a:schemeClr val="dk1"/>
          </a:lnRef>
          <a:fillRef idx="0">
            <a:schemeClr val="dk1"/>
          </a:fillRef>
          <a:effectRef idx="0">
            <a:schemeClr val="dk1"/>
          </a:effectRef>
          <a:fontRef idx="minor">
            <a:schemeClr val="tx1"/>
          </a:fontRef>
        </p:style>
      </p:cxnSp>
      <p:sp>
        <p:nvSpPr>
          <p:cNvPr id="11" name="Text Placeholder 10"/>
          <p:cNvSpPr>
            <a:spLocks noGrp="1"/>
          </p:cNvSpPr>
          <p:nvPr>
            <p:ph type="body" sz="quarter" idx="11"/>
          </p:nvPr>
        </p:nvSpPr>
        <p:spPr>
          <a:xfrm>
            <a:off x="900113" y="2840902"/>
            <a:ext cx="7498163" cy="914400"/>
          </a:xfrm>
          <a:prstGeom prst="rect">
            <a:avLst/>
          </a:prstGeom>
        </p:spPr>
        <p:txBody>
          <a:bodyPr>
            <a:noAutofit/>
          </a:bodyPr>
          <a:lstStyle>
            <a:lvl1pPr marL="0" indent="0" algn="ctr">
              <a:buFontTx/>
              <a:buNone/>
              <a:defRPr sz="1600">
                <a:solidFill>
                  <a:schemeClr val="bg1"/>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
        <p:nvSpPr>
          <p:cNvPr id="9" name="Text Placeholder 8"/>
          <p:cNvSpPr>
            <a:spLocks noGrp="1"/>
          </p:cNvSpPr>
          <p:nvPr>
            <p:ph type="body" sz="quarter" idx="10"/>
          </p:nvPr>
        </p:nvSpPr>
        <p:spPr>
          <a:xfrm>
            <a:off x="900113" y="1907912"/>
            <a:ext cx="7498163" cy="914400"/>
          </a:xfrm>
          <a:prstGeom prst="rect">
            <a:avLst/>
          </a:prstGeom>
        </p:spPr>
        <p:txBody>
          <a:bodyPr>
            <a:normAutofit/>
          </a:bodyPr>
          <a:lstStyle>
            <a:lvl1pPr marL="0" indent="0" algn="ctr">
              <a:buNone/>
              <a:defRPr sz="3400" b="1">
                <a:solidFill>
                  <a:schemeClr val="bg1"/>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US"/>
              <a:t>Edit Master text styles</a:t>
            </a:r>
          </a:p>
        </p:txBody>
      </p:sp>
    </p:spTree>
    <p:extLst>
      <p:ext uri="{BB962C8B-B14F-4D97-AF65-F5344CB8AC3E}">
        <p14:creationId xmlns:p14="http://schemas.microsoft.com/office/powerpoint/2010/main" val="1885019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section title">
    <p:bg>
      <p:bgPr>
        <a:solidFill>
          <a:srgbClr val="EA5167"/>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244975" y="2670175"/>
            <a:ext cx="468313" cy="0"/>
          </a:xfrm>
          <a:prstGeom prst="line">
            <a:avLst/>
          </a:prstGeom>
          <a:ln w="38100" cap="rnd" cmpd="sng">
            <a:solidFill>
              <a:srgbClr val="EEEA80"/>
            </a:solidFill>
          </a:ln>
        </p:spPr>
        <p:style>
          <a:lnRef idx="1">
            <a:schemeClr val="dk1"/>
          </a:lnRef>
          <a:fillRef idx="0">
            <a:schemeClr val="dk1"/>
          </a:fillRef>
          <a:effectRef idx="0">
            <a:schemeClr val="dk1"/>
          </a:effectRef>
          <a:fontRef idx="minor">
            <a:schemeClr val="tx1"/>
          </a:fontRef>
        </p:style>
      </p:cxnSp>
      <p:sp>
        <p:nvSpPr>
          <p:cNvPr id="5" name="Text Placeholder 10"/>
          <p:cNvSpPr>
            <a:spLocks noGrp="1"/>
          </p:cNvSpPr>
          <p:nvPr>
            <p:ph type="body" sz="quarter" idx="11"/>
          </p:nvPr>
        </p:nvSpPr>
        <p:spPr>
          <a:xfrm>
            <a:off x="900113" y="2840902"/>
            <a:ext cx="7498163" cy="914400"/>
          </a:xfrm>
          <a:prstGeom prst="rect">
            <a:avLst/>
          </a:prstGeom>
        </p:spPr>
        <p:txBody>
          <a:bodyPr>
            <a:noAutofit/>
          </a:bodyPr>
          <a:lstStyle>
            <a:lvl1pPr marL="0" indent="0" algn="ctr">
              <a:buFontTx/>
              <a:buNone/>
              <a:defRPr sz="1600">
                <a:solidFill>
                  <a:schemeClr val="bg1"/>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
        <p:nvSpPr>
          <p:cNvPr id="6" name="Text Placeholder 8"/>
          <p:cNvSpPr>
            <a:spLocks noGrp="1"/>
          </p:cNvSpPr>
          <p:nvPr>
            <p:ph type="body" sz="quarter" idx="10"/>
          </p:nvPr>
        </p:nvSpPr>
        <p:spPr>
          <a:xfrm>
            <a:off x="900113" y="1907912"/>
            <a:ext cx="7498163" cy="914400"/>
          </a:xfrm>
          <a:prstGeom prst="rect">
            <a:avLst/>
          </a:prstGeom>
        </p:spPr>
        <p:txBody>
          <a:bodyPr>
            <a:normAutofit/>
          </a:bodyPr>
          <a:lstStyle>
            <a:lvl1pPr marL="0" indent="0" algn="ctr">
              <a:buNone/>
              <a:defRPr sz="3400" b="1">
                <a:solidFill>
                  <a:schemeClr val="bg1"/>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US"/>
              <a:t>Edit Master text styles</a:t>
            </a:r>
          </a:p>
        </p:txBody>
      </p:sp>
    </p:spTree>
    <p:extLst>
      <p:ext uri="{BB962C8B-B14F-4D97-AF65-F5344CB8AC3E}">
        <p14:creationId xmlns:p14="http://schemas.microsoft.com/office/powerpoint/2010/main" val="4143739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A with logo">
    <p:spTree>
      <p:nvGrpSpPr>
        <p:cNvPr id="1" name=""/>
        <p:cNvGrpSpPr/>
        <p:nvPr/>
      </p:nvGrpSpPr>
      <p:grpSpPr>
        <a:xfrm>
          <a:off x="0" y="0"/>
          <a:ext cx="0" cy="0"/>
          <a:chOff x="0" y="0"/>
          <a:chExt cx="0" cy="0"/>
        </a:xfrm>
      </p:grpSpPr>
      <p:pic>
        <p:nvPicPr>
          <p:cNvPr id="2"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A7FFEF20-E2A7-4F79-82CA-EAA7F460EC9E}"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Tree>
    <p:extLst>
      <p:ext uri="{BB962C8B-B14F-4D97-AF65-F5344CB8AC3E}">
        <p14:creationId xmlns:p14="http://schemas.microsoft.com/office/powerpoint/2010/main" val="233087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pic>
        <p:nvPicPr>
          <p:cNvPr id="9"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757238" y="1589088"/>
            <a:ext cx="2033587" cy="2035175"/>
          </a:xfrm>
          <a:prstGeom prst="ellipse">
            <a:avLst/>
          </a:prstGeom>
          <a:solidFill>
            <a:srgbClr val="462666"/>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3549650" y="1589088"/>
            <a:ext cx="2035175" cy="2035175"/>
          </a:xfrm>
          <a:prstGeom prst="ellipse">
            <a:avLst/>
          </a:prstGeom>
          <a:solidFill>
            <a:srgbClr val="EA5167"/>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a:endCxn id="5" idx="2"/>
          </p:cNvCxnSpPr>
          <p:nvPr/>
        </p:nvCxnSpPr>
        <p:spPr>
          <a:xfrm>
            <a:off x="2790825" y="2605088"/>
            <a:ext cx="758825" cy="1587"/>
          </a:xfrm>
          <a:prstGeom prst="line">
            <a:avLst/>
          </a:prstGeom>
          <a:ln w="38100" cap="rnd" cmpd="sng">
            <a:solidFill>
              <a:srgbClr val="4A4A49"/>
            </a:solidFill>
          </a:ln>
        </p:spPr>
        <p:style>
          <a:lnRef idx="1">
            <a:schemeClr val="dk1"/>
          </a:lnRef>
          <a:fillRef idx="0">
            <a:schemeClr val="dk1"/>
          </a:fillRef>
          <a:effectRef idx="0">
            <a:schemeClr val="dk1"/>
          </a:effectRef>
          <a:fontRef idx="minor">
            <a:schemeClr val="tx1"/>
          </a:fontRef>
        </p:style>
      </p:cxnSp>
      <p:sp>
        <p:nvSpPr>
          <p:cNvPr id="13" name="Oval 12"/>
          <p:cNvSpPr/>
          <p:nvPr/>
        </p:nvSpPr>
        <p:spPr>
          <a:xfrm>
            <a:off x="6342063" y="1589088"/>
            <a:ext cx="2035175" cy="2035175"/>
          </a:xfrm>
          <a:prstGeom prst="ellipse">
            <a:avLst/>
          </a:prstGeom>
          <a:solidFill>
            <a:srgbClr val="6EC5D3"/>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p:cNvCxnSpPr>
            <a:endCxn id="8" idx="2"/>
          </p:cNvCxnSpPr>
          <p:nvPr/>
        </p:nvCxnSpPr>
        <p:spPr>
          <a:xfrm>
            <a:off x="5584825" y="2605088"/>
            <a:ext cx="757238" cy="1587"/>
          </a:xfrm>
          <a:prstGeom prst="line">
            <a:avLst/>
          </a:prstGeom>
          <a:ln w="38100" cap="rnd" cmpd="sng">
            <a:solidFill>
              <a:srgbClr val="4A4A49"/>
            </a:solidFill>
          </a:ln>
        </p:spPr>
        <p:style>
          <a:lnRef idx="1">
            <a:schemeClr val="dk1"/>
          </a:lnRef>
          <a:fillRef idx="0">
            <a:schemeClr val="dk1"/>
          </a:fillRef>
          <a:effectRef idx="0">
            <a:schemeClr val="dk1"/>
          </a:effectRef>
          <a:fontRef idx="minor">
            <a:schemeClr val="tx1"/>
          </a:fontRef>
        </p:style>
      </p:cxnSp>
      <p:sp>
        <p:nvSpPr>
          <p:cNvPr id="17" name="Isosceles Triangle 16"/>
          <p:cNvSpPr/>
          <p:nvPr/>
        </p:nvSpPr>
        <p:spPr>
          <a:xfrm rot="5400000">
            <a:off x="3087688" y="2528888"/>
            <a:ext cx="193675" cy="155575"/>
          </a:xfrm>
          <a:prstGeom prst="triangle">
            <a:avLst/>
          </a:prstGeom>
          <a:solidFill>
            <a:srgbClr val="4A4A49"/>
          </a:solidFill>
          <a:ln w="38100" cmpd="sng">
            <a:solidFill>
              <a:srgbClr val="4A4A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Isosceles Triangle 17"/>
          <p:cNvSpPr/>
          <p:nvPr/>
        </p:nvSpPr>
        <p:spPr>
          <a:xfrm rot="5400000">
            <a:off x="5876925" y="2528888"/>
            <a:ext cx="193675" cy="155575"/>
          </a:xfrm>
          <a:prstGeom prst="triangle">
            <a:avLst/>
          </a:prstGeom>
          <a:solidFill>
            <a:srgbClr val="4A4A49"/>
          </a:solidFill>
          <a:ln w="38100" cmpd="sng">
            <a:solidFill>
              <a:srgbClr val="4A4A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9D6317FD-D1FE-490A-93C5-E9188E0B0243}" type="slidenum">
              <a:rPr lang="en-US" sz="800" smtClean="0"/>
              <a:pPr marL="1955800" indent="-1955800" fontAlgn="auto">
                <a:spcBef>
                  <a:spcPts val="0"/>
                </a:spcBef>
                <a:spcAft>
                  <a:spcPts val="0"/>
                </a:spcAft>
                <a:defRPr/>
              </a:pPr>
              <a:t>‹#›</a:t>
            </a:fld>
            <a:endParaRPr lang="en-US" sz="800" dirty="0"/>
          </a:p>
        </p:txBody>
      </p:sp>
      <p:sp>
        <p:nvSpPr>
          <p:cNvPr id="14" name="Title 1"/>
          <p:cNvSpPr>
            <a:spLocks noGrp="1"/>
          </p:cNvSpPr>
          <p:nvPr>
            <p:ph type="title"/>
          </p:nvPr>
        </p:nvSpPr>
        <p:spPr>
          <a:xfrm>
            <a:off x="457200" y="205979"/>
            <a:ext cx="8069263" cy="662701"/>
          </a:xfrm>
          <a:prstGeom prst="rect">
            <a:avLst/>
          </a:prstGeom>
        </p:spPr>
        <p:txBody>
          <a:bodyPr/>
          <a:lstStyle>
            <a:lvl1pPr>
              <a:defRPr sz="2800"/>
            </a:lvl1pPr>
          </a:lstStyle>
          <a:p>
            <a:r>
              <a:rPr lang="en-US"/>
              <a:t>Click to edit Master title style</a:t>
            </a:r>
            <a:endParaRPr lang="en-US" dirty="0"/>
          </a:p>
        </p:txBody>
      </p:sp>
      <p:sp>
        <p:nvSpPr>
          <p:cNvPr id="15" name="Text Placeholder 14"/>
          <p:cNvSpPr>
            <a:spLocks noGrp="1"/>
          </p:cNvSpPr>
          <p:nvPr>
            <p:ph type="body" sz="quarter" idx="10"/>
          </p:nvPr>
        </p:nvSpPr>
        <p:spPr>
          <a:xfrm>
            <a:off x="1029775"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19" name="Text Placeholder 14"/>
          <p:cNvSpPr>
            <a:spLocks noGrp="1"/>
          </p:cNvSpPr>
          <p:nvPr>
            <p:ph type="body" sz="quarter" idx="13"/>
          </p:nvPr>
        </p:nvSpPr>
        <p:spPr>
          <a:xfrm>
            <a:off x="757078"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1" name="Text Placeholder 14"/>
          <p:cNvSpPr>
            <a:spLocks noGrp="1"/>
          </p:cNvSpPr>
          <p:nvPr>
            <p:ph type="body" sz="quarter" idx="14"/>
          </p:nvPr>
        </p:nvSpPr>
        <p:spPr>
          <a:xfrm>
            <a:off x="3822509"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2" name="Text Placeholder 14"/>
          <p:cNvSpPr>
            <a:spLocks noGrp="1"/>
          </p:cNvSpPr>
          <p:nvPr>
            <p:ph type="body" sz="quarter" idx="15"/>
          </p:nvPr>
        </p:nvSpPr>
        <p:spPr>
          <a:xfrm>
            <a:off x="3549812"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3" name="Text Placeholder 14"/>
          <p:cNvSpPr>
            <a:spLocks noGrp="1"/>
          </p:cNvSpPr>
          <p:nvPr>
            <p:ph type="body" sz="quarter" idx="16"/>
          </p:nvPr>
        </p:nvSpPr>
        <p:spPr>
          <a:xfrm>
            <a:off x="6640642"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4" name="Text Placeholder 14"/>
          <p:cNvSpPr>
            <a:spLocks noGrp="1"/>
          </p:cNvSpPr>
          <p:nvPr>
            <p:ph type="body" sz="quarter" idx="17"/>
          </p:nvPr>
        </p:nvSpPr>
        <p:spPr>
          <a:xfrm>
            <a:off x="6367945"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Tree>
    <p:extLst>
      <p:ext uri="{BB962C8B-B14F-4D97-AF65-F5344CB8AC3E}">
        <p14:creationId xmlns:p14="http://schemas.microsoft.com/office/powerpoint/2010/main" val="1046809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White A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29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ullet points">
    <p:spTree>
      <p:nvGrpSpPr>
        <p:cNvPr id="1" name=""/>
        <p:cNvGrpSpPr/>
        <p:nvPr/>
      </p:nvGrpSpPr>
      <p:grpSpPr>
        <a:xfrm>
          <a:off x="0" y="0"/>
          <a:ext cx="0" cy="0"/>
          <a:chOff x="0" y="0"/>
          <a:chExt cx="0" cy="0"/>
        </a:xfrm>
      </p:grpSpPr>
      <p:pic>
        <p:nvPicPr>
          <p:cNvPr id="4"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6B047F5E-95B4-4767-BC88-34D2041ACA1D}" type="slidenum">
              <a:rPr lang="en-US" sz="800" smtClean="0"/>
              <a:pPr marL="1955800" indent="-1955800" fontAlgn="auto">
                <a:spcBef>
                  <a:spcPts val="0"/>
                </a:spcBef>
                <a:spcAft>
                  <a:spcPts val="0"/>
                </a:spcAft>
                <a:defRPr/>
              </a:pPr>
              <a:t>‹#›</a:t>
            </a:fld>
            <a:endParaRPr lang="en-US" sz="800" dirty="0"/>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5" name="Text Placeholder 3"/>
          <p:cNvSpPr>
            <a:spLocks noGrp="1"/>
          </p:cNvSpPr>
          <p:nvPr>
            <p:ph type="body" sz="quarter" idx="10"/>
          </p:nvPr>
        </p:nvSpPr>
        <p:spPr>
          <a:xfrm>
            <a:off x="900113" y="1095375"/>
            <a:ext cx="7624762"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39228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1137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detail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p:cNvSpPr txBox="1">
            <a:spLocks noChangeArrowheads="1"/>
          </p:cNvSpPr>
          <p:nvPr userDrawn="1"/>
        </p:nvSpPr>
        <p:spPr bwMode="auto">
          <a:xfrm>
            <a:off x="443133" y="3133141"/>
            <a:ext cx="82833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1400" dirty="0">
                <a:solidFill>
                  <a:schemeClr val="bg1"/>
                </a:solidFill>
                <a:cs typeface="Calibri" panose="020F0502020204030204" pitchFamily="34" charset="0"/>
              </a:rPr>
              <a:t>Centre for Ageing Better</a:t>
            </a:r>
          </a:p>
          <a:p>
            <a:pPr algn="r" eaLnBrk="1" hangingPunct="1"/>
            <a:r>
              <a:rPr lang="en-GB" altLang="en-US" sz="1400" dirty="0">
                <a:solidFill>
                  <a:schemeClr val="bg1"/>
                </a:solidFill>
                <a:cs typeface="Calibri" panose="020F0502020204030204" pitchFamily="34" charset="0"/>
              </a:rPr>
              <a:t>Angel Building, Level 3</a:t>
            </a:r>
          </a:p>
          <a:p>
            <a:pPr algn="r" eaLnBrk="1" hangingPunct="1"/>
            <a:r>
              <a:rPr lang="en-GB" altLang="en-US" sz="1400" dirty="0">
                <a:solidFill>
                  <a:schemeClr val="bg1"/>
                </a:solidFill>
                <a:cs typeface="Calibri" panose="020F0502020204030204" pitchFamily="34" charset="0"/>
              </a:rPr>
              <a:t>407 St John Street, London, EC1V 4AD</a:t>
            </a:r>
          </a:p>
          <a:p>
            <a:pPr algn="r" eaLnBrk="1" hangingPunct="1"/>
            <a:endParaRPr lang="en-GB" altLang="en-US" sz="1400" dirty="0">
              <a:solidFill>
                <a:schemeClr val="bg1"/>
              </a:solidFill>
              <a:cs typeface="Calibri" panose="020F0502020204030204" pitchFamily="34" charset="0"/>
            </a:endParaRPr>
          </a:p>
          <a:p>
            <a:pPr algn="r" eaLnBrk="1" hangingPunct="1"/>
            <a:r>
              <a:rPr lang="en-GB" altLang="en-US" sz="1400" dirty="0">
                <a:solidFill>
                  <a:schemeClr val="bg1"/>
                </a:solidFill>
                <a:cs typeface="Calibri" panose="020F0502020204030204" pitchFamily="34" charset="0"/>
              </a:rPr>
              <a:t>020 3829 0113</a:t>
            </a:r>
          </a:p>
          <a:p>
            <a:pPr algn="r" eaLnBrk="1" hangingPunct="1"/>
            <a:r>
              <a:rPr lang="en-GB" altLang="en-US" sz="1400" dirty="0">
                <a:solidFill>
                  <a:schemeClr val="bg1"/>
                </a:solidFill>
                <a:cs typeface="Calibri" panose="020F0502020204030204" pitchFamily="34" charset="0"/>
              </a:rPr>
              <a:t>www.ageing-better.org.uk </a:t>
            </a:r>
          </a:p>
        </p:txBody>
      </p:sp>
      <p:pic>
        <p:nvPicPr>
          <p:cNvPr id="4" name="Picture 2"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49250"/>
            <a:ext cx="2187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5173663" y="4833938"/>
            <a:ext cx="3552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800" dirty="0">
                <a:solidFill>
                  <a:schemeClr val="bg1"/>
                </a:solidFill>
                <a:cs typeface="Calibri" panose="020F0502020204030204" pitchFamily="34" charset="0"/>
              </a:rPr>
              <a:t>Registered Company Number: 8838490 &amp; Charity Registration Number: 1160741</a:t>
            </a:r>
          </a:p>
        </p:txBody>
      </p:sp>
      <p:sp>
        <p:nvSpPr>
          <p:cNvPr id="10" name="Text Placeholder 9"/>
          <p:cNvSpPr>
            <a:spLocks noGrp="1"/>
          </p:cNvSpPr>
          <p:nvPr>
            <p:ph type="body" sz="quarter" idx="10" hasCustomPrompt="1"/>
          </p:nvPr>
        </p:nvSpPr>
        <p:spPr>
          <a:xfrm>
            <a:off x="373063" y="1772529"/>
            <a:ext cx="8353425" cy="1290272"/>
          </a:xfrm>
          <a:prstGeom prst="rect">
            <a:avLst/>
          </a:prstGeom>
        </p:spPr>
        <p:txBody>
          <a:bodyPr/>
          <a:lstStyle>
            <a:lvl1pPr marL="0" indent="0" algn="ctr">
              <a:lnSpc>
                <a:spcPts val="2400"/>
              </a:lnSpc>
              <a:spcBef>
                <a:spcPts val="0"/>
              </a:spcBef>
              <a:buFontTx/>
              <a:buNone/>
              <a:defRPr sz="2400" b="1">
                <a:solidFill>
                  <a:srgbClr val="EEEA80"/>
                </a:solidFill>
              </a:defRPr>
            </a:lvl1pPr>
            <a:lvl2pPr marL="457200" indent="0">
              <a:buFontTx/>
              <a:buNone/>
              <a:defRPr sz="2400" b="1">
                <a:solidFill>
                  <a:srgbClr val="EEEA80"/>
                </a:solidFill>
              </a:defRPr>
            </a:lvl2pPr>
            <a:lvl3pPr marL="914400" indent="0">
              <a:buFontTx/>
              <a:buNone/>
              <a:defRPr sz="2400" b="1">
                <a:solidFill>
                  <a:srgbClr val="EEEA80"/>
                </a:solidFill>
              </a:defRPr>
            </a:lvl3pPr>
            <a:lvl4pPr marL="1371600" indent="0">
              <a:buFontTx/>
              <a:buNone/>
              <a:defRPr sz="2400" b="1">
                <a:solidFill>
                  <a:srgbClr val="EEEA80"/>
                </a:solidFill>
              </a:defRPr>
            </a:lvl4pPr>
            <a:lvl5pPr marL="1828800" indent="0">
              <a:buFontTx/>
              <a:buNone/>
              <a:defRPr sz="2400" b="1">
                <a:solidFill>
                  <a:srgbClr val="EEEA80"/>
                </a:solidFill>
              </a:defRPr>
            </a:lvl5pPr>
          </a:lstStyle>
          <a:p>
            <a:pPr lvl="0"/>
            <a:r>
              <a:rPr lang="en-US" dirty="0"/>
              <a:t>[NAME]</a:t>
            </a:r>
          </a:p>
          <a:p>
            <a:pPr lvl="0"/>
            <a:r>
              <a:rPr lang="en-US" dirty="0"/>
              <a:t>[NAME]@ageing-better.org.uk</a:t>
            </a:r>
          </a:p>
          <a:p>
            <a:pPr lvl="0"/>
            <a:r>
              <a:rPr lang="en-US" dirty="0"/>
              <a:t>@</a:t>
            </a:r>
            <a:r>
              <a:rPr lang="en-US" dirty="0" err="1"/>
              <a:t>Ageing_Better</a:t>
            </a:r>
            <a:endParaRPr lang="en-US" dirty="0"/>
          </a:p>
        </p:txBody>
      </p:sp>
    </p:spTree>
    <p:extLst>
      <p:ext uri="{BB962C8B-B14F-4D97-AF65-F5344CB8AC3E}">
        <p14:creationId xmlns:p14="http://schemas.microsoft.com/office/powerpoint/2010/main" val="4232854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rple big A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22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rple A no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067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rple plain with logo">
    <p:bg>
      <p:bgPr>
        <a:solidFill>
          <a:srgbClr val="462666"/>
        </a:solid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09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 only">
    <p:bg>
      <p:bgPr>
        <a:solidFill>
          <a:srgbClr val="462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846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a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cfab-icon-purple.png"/>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525392" y="219666"/>
            <a:ext cx="329850" cy="418998"/>
          </a:xfrm>
          <a:prstGeom prst="rect">
            <a:avLst/>
          </a:prstGeom>
        </p:spPr>
      </p:pic>
    </p:spTree>
    <p:extLst>
      <p:ext uri="{BB962C8B-B14F-4D97-AF65-F5344CB8AC3E}">
        <p14:creationId xmlns:p14="http://schemas.microsoft.com/office/powerpoint/2010/main" val="201199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py &amp;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360001" y="197855"/>
            <a:ext cx="7302333" cy="421236"/>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8315742" y="4899595"/>
            <a:ext cx="501445" cy="129605"/>
          </a:xfrm>
          <a:prstGeom prst="rect">
            <a:avLst/>
          </a:prstGeom>
        </p:spPr>
        <p:txBody>
          <a:bodyPr/>
          <a:lstStyle/>
          <a:p>
            <a:fld id="{3C19EB30-49C7-1D45-BD1D-A0C73629F5A4}" type="slidenum">
              <a:rPr lang="en-US" smtClean="0"/>
              <a:pPr/>
              <a:t>‹#›</a:t>
            </a:fld>
            <a:endParaRPr lang="en-US" dirty="0"/>
          </a:p>
        </p:txBody>
      </p:sp>
      <p:sp>
        <p:nvSpPr>
          <p:cNvPr id="6" name="Content Placeholder 5"/>
          <p:cNvSpPr>
            <a:spLocks noGrp="1"/>
          </p:cNvSpPr>
          <p:nvPr>
            <p:ph sz="quarter" idx="12"/>
          </p:nvPr>
        </p:nvSpPr>
        <p:spPr>
          <a:xfrm>
            <a:off x="360364" y="984645"/>
            <a:ext cx="4694237" cy="36004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4" hasCustomPrompt="1"/>
          </p:nvPr>
        </p:nvSpPr>
        <p:spPr>
          <a:xfrm>
            <a:off x="5359401" y="984648"/>
            <a:ext cx="3457575" cy="3600448"/>
          </a:xfrm>
          <a:prstGeom prst="rect">
            <a:avLst/>
          </a:prstGeom>
        </p:spPr>
        <p:txBody>
          <a:bodyPr/>
          <a:lstStyle>
            <a:lvl1pPr>
              <a:defRPr baseline="0"/>
            </a:lvl1pPr>
          </a:lstStyle>
          <a:p>
            <a:pPr lvl="0"/>
            <a:r>
              <a:rPr lang="en-US" dirty="0"/>
              <a:t>Click to add content</a:t>
            </a:r>
          </a:p>
        </p:txBody>
      </p:sp>
    </p:spTree>
    <p:extLst>
      <p:ext uri="{BB962C8B-B14F-4D97-AF65-F5344CB8AC3E}">
        <p14:creationId xmlns:p14="http://schemas.microsoft.com/office/powerpoint/2010/main" val="549928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Large slide for images / charts / digarams">
    <p:spTree>
      <p:nvGrpSpPr>
        <p:cNvPr id="1" name=""/>
        <p:cNvGrpSpPr/>
        <p:nvPr/>
      </p:nvGrpSpPr>
      <p:grpSpPr>
        <a:xfrm>
          <a:off x="0" y="0"/>
          <a:ext cx="0" cy="0"/>
          <a:chOff x="0" y="0"/>
          <a:chExt cx="0" cy="0"/>
        </a:xfrm>
      </p:grpSpPr>
      <p:sp>
        <p:nvSpPr>
          <p:cNvPr id="27" name="Shape 27"/>
          <p:cNvSpPr>
            <a:spLocks noGrp="1"/>
          </p:cNvSpPr>
          <p:nvPr>
            <p:ph type="title"/>
          </p:nvPr>
        </p:nvSpPr>
        <p:spPr>
          <a:xfrm>
            <a:off x="360000" y="197856"/>
            <a:ext cx="7302335" cy="786793"/>
          </a:xfrm>
          <a:prstGeom prst="rect">
            <a:avLst/>
          </a:prstGeom>
        </p:spPr>
        <p:txBody>
          <a:bodyPr/>
          <a:lstStyle/>
          <a:p>
            <a:pPr lvl="0">
              <a:defRPr sz="1800" b="0">
                <a:solidFill>
                  <a:srgbClr val="000000"/>
                </a:solidFill>
              </a:defRPr>
            </a:pPr>
            <a:r>
              <a:rPr lang="en-US" sz="2100" b="1">
                <a:solidFill>
                  <a:srgbClr val="FFFFFF"/>
                </a:solidFill>
              </a:rPr>
              <a:t>Click to edit Master title style</a:t>
            </a:r>
            <a:endParaRPr sz="2100" b="1">
              <a:solidFill>
                <a:srgbClr val="FFFFFF"/>
              </a:solidFill>
            </a:endParaRPr>
          </a:p>
        </p:txBody>
      </p:sp>
      <p:sp>
        <p:nvSpPr>
          <p:cNvPr id="28" name="Shape 28"/>
          <p:cNvSpPr>
            <a:spLocks noGrp="1"/>
          </p:cNvSpPr>
          <p:nvPr>
            <p:ph type="sldNum" sz="quarter" idx="2"/>
          </p:nvPr>
        </p:nvSpPr>
        <p:spPr>
          <a:xfrm>
            <a:off x="8315741" y="4899594"/>
            <a:ext cx="501446" cy="104776"/>
          </a:xfrm>
          <a:prstGeom prst="rect">
            <a:avLst/>
          </a:prstGeom>
        </p:spPr>
        <p:txBody>
          <a:bodyPr/>
          <a:lstStyle/>
          <a:p>
            <a:pPr lvl="0"/>
            <a:fld id="{86CB4B4D-7CA3-9044-876B-883B54F8677D}" type="slidenum">
              <a:t>‹#›</a:t>
            </a:fld>
            <a:endParaRPr dirty="0"/>
          </a:p>
        </p:txBody>
      </p:sp>
      <p:sp>
        <p:nvSpPr>
          <p:cNvPr id="29" name="Shape 29"/>
          <p:cNvSpPr>
            <a:spLocks noGrp="1"/>
          </p:cNvSpPr>
          <p:nvPr>
            <p:ph type="body" idx="1"/>
          </p:nvPr>
        </p:nvSpPr>
        <p:spPr>
          <a:xfrm>
            <a:off x="360363" y="984647"/>
            <a:ext cx="8456612" cy="4158853"/>
          </a:xfrm>
          <a:prstGeom prst="rect">
            <a:avLst/>
          </a:prstGeom>
        </p:spPr>
        <p:txBody>
          <a:bodyPr/>
          <a:lstStyle/>
          <a:p>
            <a:pPr lvl="0">
              <a:defRPr sz="1800">
                <a:solidFill>
                  <a:srgbClr val="000000"/>
                </a:solidFill>
              </a:defRPr>
            </a:pPr>
            <a:r>
              <a:rPr lang="en-US" sz="1500">
                <a:solidFill>
                  <a:srgbClr val="2D2D2C"/>
                </a:solidFill>
              </a:rPr>
              <a:t>Edit Master text styles</a:t>
            </a:r>
          </a:p>
          <a:p>
            <a:pPr lvl="1">
              <a:defRPr sz="1800">
                <a:solidFill>
                  <a:srgbClr val="000000"/>
                </a:solidFill>
              </a:defRPr>
            </a:pPr>
            <a:r>
              <a:rPr lang="en-US" sz="1500">
                <a:solidFill>
                  <a:srgbClr val="2D2D2C"/>
                </a:solidFill>
              </a:rPr>
              <a:t>Second level</a:t>
            </a:r>
          </a:p>
          <a:p>
            <a:pPr lvl="2">
              <a:defRPr sz="1800">
                <a:solidFill>
                  <a:srgbClr val="000000"/>
                </a:solidFill>
              </a:defRPr>
            </a:pPr>
            <a:r>
              <a:rPr lang="en-US" sz="1500">
                <a:solidFill>
                  <a:srgbClr val="2D2D2C"/>
                </a:solidFill>
              </a:rPr>
              <a:t>Third level</a:t>
            </a:r>
          </a:p>
          <a:p>
            <a:pPr lvl="3">
              <a:defRPr sz="1800">
                <a:solidFill>
                  <a:srgbClr val="000000"/>
                </a:solidFill>
              </a:defRPr>
            </a:pPr>
            <a:r>
              <a:rPr lang="en-US" sz="1500">
                <a:solidFill>
                  <a:srgbClr val="2D2D2C"/>
                </a:solidFill>
              </a:rPr>
              <a:t>Fourth level</a:t>
            </a:r>
          </a:p>
          <a:p>
            <a:pPr lvl="4">
              <a:defRPr sz="1800">
                <a:solidFill>
                  <a:srgbClr val="000000"/>
                </a:solidFill>
              </a:defRPr>
            </a:pPr>
            <a:r>
              <a:rPr lang="en-US" sz="1500">
                <a:solidFill>
                  <a:srgbClr val="2D2D2C"/>
                </a:solidFill>
              </a:rPr>
              <a:t>Fifth level</a:t>
            </a:r>
            <a:endParaRPr sz="1500">
              <a:solidFill>
                <a:srgbClr val="2D2D2C"/>
              </a:solidFill>
            </a:endParaRPr>
          </a:p>
        </p:txBody>
      </p:sp>
    </p:spTree>
    <p:extLst>
      <p:ext uri="{BB962C8B-B14F-4D97-AF65-F5344CB8AC3E}">
        <p14:creationId xmlns:p14="http://schemas.microsoft.com/office/powerpoint/2010/main" val="62734737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urple A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14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ts and Stats">
    <p:spTree>
      <p:nvGrpSpPr>
        <p:cNvPr id="1" name=""/>
        <p:cNvGrpSpPr/>
        <p:nvPr/>
      </p:nvGrpSpPr>
      <p:grpSpPr>
        <a:xfrm>
          <a:off x="0" y="0"/>
          <a:ext cx="0" cy="0"/>
          <a:chOff x="0" y="0"/>
          <a:chExt cx="0" cy="0"/>
        </a:xfrm>
      </p:grpSpPr>
      <p:pic>
        <p:nvPicPr>
          <p:cNvPr id="12"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A4409B04-BEE8-4AEE-A553-B7EA7FC36129}" type="slidenum">
              <a:rPr lang="en-US" sz="800" smtClean="0"/>
              <a:pPr marL="1955800" indent="-1955800" fontAlgn="auto">
                <a:spcBef>
                  <a:spcPts val="0"/>
                </a:spcBef>
                <a:spcAft>
                  <a:spcPts val="0"/>
                </a:spcAft>
                <a:defRPr/>
              </a:pPr>
              <a:t>‹#›</a:t>
            </a:fld>
            <a:endParaRPr lang="en-US" sz="800" dirty="0"/>
          </a:p>
        </p:txBody>
      </p:sp>
      <p:sp>
        <p:nvSpPr>
          <p:cNvPr id="14" name="Text Placeholder 3"/>
          <p:cNvSpPr>
            <a:spLocks noGrp="1"/>
          </p:cNvSpPr>
          <p:nvPr>
            <p:ph type="body" sz="quarter" idx="12" hasCustomPrompt="1"/>
          </p:nvPr>
        </p:nvSpPr>
        <p:spPr>
          <a:xfrm>
            <a:off x="576263" y="3664633"/>
            <a:ext cx="3556735" cy="907033"/>
          </a:xfrm>
          <a:prstGeom prst="rect">
            <a:avLst/>
          </a:prstGeom>
        </p:spPr>
        <p:txBody>
          <a:bodyPr/>
          <a:lstStyle>
            <a:lvl1pPr marL="0" indent="0" algn="r">
              <a:buFontTx/>
              <a:buNone/>
              <a:defRPr sz="4000" b="1">
                <a:solidFill>
                  <a:srgbClr val="462666"/>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13" name="Text Placeholder 3"/>
          <p:cNvSpPr>
            <a:spLocks noGrp="1"/>
          </p:cNvSpPr>
          <p:nvPr>
            <p:ph type="body" sz="quarter" idx="11" hasCustomPrompt="1"/>
          </p:nvPr>
        </p:nvSpPr>
        <p:spPr>
          <a:xfrm>
            <a:off x="576263" y="2267737"/>
            <a:ext cx="3482266" cy="971550"/>
          </a:xfrm>
          <a:prstGeom prst="rect">
            <a:avLst/>
          </a:prstGeom>
        </p:spPr>
        <p:txBody>
          <a:bodyPr/>
          <a:lstStyle>
            <a:lvl1pPr marL="0" indent="0" algn="r">
              <a:buFontTx/>
              <a:buNone/>
              <a:defRPr sz="4000" b="1">
                <a:solidFill>
                  <a:srgbClr val="6EC5D3"/>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4" name="Text Placeholder 3"/>
          <p:cNvSpPr>
            <a:spLocks noGrp="1"/>
          </p:cNvSpPr>
          <p:nvPr>
            <p:ph type="body" sz="quarter" idx="10" hasCustomPrompt="1"/>
          </p:nvPr>
        </p:nvSpPr>
        <p:spPr>
          <a:xfrm>
            <a:off x="576263" y="928467"/>
            <a:ext cx="3482266" cy="853957"/>
          </a:xfrm>
          <a:prstGeom prst="rect">
            <a:avLst/>
          </a:prstGeom>
        </p:spPr>
        <p:txBody>
          <a:bodyPr/>
          <a:lstStyle>
            <a:lvl1pPr marL="0" indent="0" algn="r">
              <a:buFontTx/>
              <a:buNone/>
              <a:defRPr sz="4000" b="1" baseline="0">
                <a:solidFill>
                  <a:srgbClr val="EA5167"/>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16" name="Text Placeholder 15"/>
          <p:cNvSpPr>
            <a:spLocks noGrp="1"/>
          </p:cNvSpPr>
          <p:nvPr>
            <p:ph type="body" sz="quarter" idx="13"/>
          </p:nvPr>
        </p:nvSpPr>
        <p:spPr>
          <a:xfrm>
            <a:off x="4470195" y="1014907"/>
            <a:ext cx="3238898" cy="273876"/>
          </a:xfrm>
          <a:prstGeom prst="rect">
            <a:avLst/>
          </a:prstGeom>
        </p:spPr>
        <p:txBody>
          <a:bodyPr/>
          <a:lstStyle>
            <a:lvl1pPr marL="0" indent="0">
              <a:spcBef>
                <a:spcPts val="0"/>
              </a:spcBef>
              <a:buFontTx/>
              <a:buNone/>
              <a:defRPr sz="1400" b="1">
                <a:solidFill>
                  <a:srgbClr val="EA5167"/>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17" name="Text Placeholder 15"/>
          <p:cNvSpPr>
            <a:spLocks noGrp="1"/>
          </p:cNvSpPr>
          <p:nvPr>
            <p:ph type="body" sz="quarter" idx="14"/>
          </p:nvPr>
        </p:nvSpPr>
        <p:spPr>
          <a:xfrm>
            <a:off x="4470194" y="1296650"/>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2" name="Text Placeholder 15"/>
          <p:cNvSpPr>
            <a:spLocks noGrp="1"/>
          </p:cNvSpPr>
          <p:nvPr>
            <p:ph type="body" sz="quarter" idx="19"/>
          </p:nvPr>
        </p:nvSpPr>
        <p:spPr>
          <a:xfrm>
            <a:off x="4492181" y="2447134"/>
            <a:ext cx="3216912" cy="273876"/>
          </a:xfrm>
          <a:prstGeom prst="rect">
            <a:avLst/>
          </a:prstGeom>
        </p:spPr>
        <p:txBody>
          <a:bodyPr/>
          <a:lstStyle>
            <a:lvl1pPr marL="0" indent="0">
              <a:spcBef>
                <a:spcPts val="0"/>
              </a:spcBef>
              <a:buFontTx/>
              <a:buNone/>
              <a:defRPr sz="1400" b="1">
                <a:solidFill>
                  <a:srgbClr val="6EC5D3"/>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3" name="Text Placeholder 15"/>
          <p:cNvSpPr>
            <a:spLocks noGrp="1"/>
          </p:cNvSpPr>
          <p:nvPr>
            <p:ph type="body" sz="quarter" idx="20"/>
          </p:nvPr>
        </p:nvSpPr>
        <p:spPr>
          <a:xfrm>
            <a:off x="4492180" y="2728877"/>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4" name="Text Placeholder 15"/>
          <p:cNvSpPr>
            <a:spLocks noGrp="1"/>
          </p:cNvSpPr>
          <p:nvPr>
            <p:ph type="body" sz="quarter" idx="21"/>
          </p:nvPr>
        </p:nvSpPr>
        <p:spPr>
          <a:xfrm>
            <a:off x="4487594" y="3759839"/>
            <a:ext cx="3221499" cy="273876"/>
          </a:xfrm>
          <a:prstGeom prst="rect">
            <a:avLst/>
          </a:prstGeom>
        </p:spPr>
        <p:txBody>
          <a:bodyPr/>
          <a:lstStyle>
            <a:lvl1pPr marL="0" indent="0">
              <a:spcBef>
                <a:spcPts val="0"/>
              </a:spcBef>
              <a:buFontTx/>
              <a:buNone/>
              <a:defRPr sz="1400" b="1">
                <a:solidFill>
                  <a:srgbClr val="462666"/>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5" name="Text Placeholder 15"/>
          <p:cNvSpPr>
            <a:spLocks noGrp="1"/>
          </p:cNvSpPr>
          <p:nvPr>
            <p:ph type="body" sz="quarter" idx="22"/>
          </p:nvPr>
        </p:nvSpPr>
        <p:spPr>
          <a:xfrm>
            <a:off x="4487593" y="4041582"/>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Tree>
    <p:extLst>
      <p:ext uri="{BB962C8B-B14F-4D97-AF65-F5344CB8AC3E}">
        <p14:creationId xmlns:p14="http://schemas.microsoft.com/office/powerpoint/2010/main" val="28686327"/>
      </p:ext>
    </p:extLst>
  </p:cSld>
  <p:clrMapOvr>
    <a:masterClrMapping/>
  </p:clrMapOvr>
  <p:extLst>
    <p:ext uri="{DCECCB84-F9BA-43D5-87BE-67443E8EF086}">
      <p15:sldGuideLst xmlns:p15="http://schemas.microsoft.com/office/powerpoint/2012/main" xmlns="">
        <p15:guide id="1" orient="horz" pos="2414" userDrawn="1">
          <p15:clr>
            <a:srgbClr val="FBAE40"/>
          </p15:clr>
        </p15:guide>
        <p15:guide id="2" pos="36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sentation 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descr="cfab-logo-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3063" y="349250"/>
            <a:ext cx="2187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8118475" y="3351213"/>
            <a:ext cx="333375"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
        <p:nvSpPr>
          <p:cNvPr id="13" name="Text Placeholder 8"/>
          <p:cNvSpPr>
            <a:spLocks noGrp="1"/>
          </p:cNvSpPr>
          <p:nvPr>
            <p:ph type="body" sz="quarter" idx="12"/>
          </p:nvPr>
        </p:nvSpPr>
        <p:spPr>
          <a:xfrm>
            <a:off x="539751" y="3517892"/>
            <a:ext cx="8033916" cy="350723"/>
          </a:xfrm>
          <a:prstGeom prst="rect">
            <a:avLst/>
          </a:prstGeom>
          <a:noFill/>
        </p:spPr>
        <p:txBody>
          <a:bodyPr/>
          <a:lstStyle>
            <a:lvl1pPr marL="0" indent="0" algn="r">
              <a:spcBef>
                <a:spcPts val="0"/>
              </a:spcBef>
              <a:buNone/>
              <a:defRPr sz="1600" b="0" cap="none" spc="0" baseline="0">
                <a:ln w="0"/>
                <a:solidFill>
                  <a:srgbClr val="FFFFFF"/>
                </a:solidFill>
                <a:effectLst>
                  <a:outerShdw blurRad="38100" dist="19050" dir="2700000" algn="tl" rotWithShape="0">
                    <a:schemeClr val="dk1">
                      <a:alpha val="40000"/>
                    </a:schemeClr>
                  </a:outerShdw>
                </a:effectLst>
              </a:defRPr>
            </a:lvl1pPr>
            <a:lvl2pPr>
              <a:defRPr b="0" cap="none" spc="0">
                <a:ln w="0"/>
                <a:solidFill>
                  <a:srgbClr val="FFFFFF"/>
                </a:solidFill>
                <a:effectLst>
                  <a:outerShdw blurRad="38100" dist="19050" dir="2700000" algn="tl" rotWithShape="0">
                    <a:schemeClr val="dk1">
                      <a:alpha val="40000"/>
                    </a:schemeClr>
                  </a:outerShdw>
                </a:effectLst>
              </a:defRPr>
            </a:lvl2pPr>
            <a:lvl3pPr>
              <a:defRPr b="0" cap="none" spc="0">
                <a:ln w="0"/>
                <a:solidFill>
                  <a:srgbClr val="FFFFFF"/>
                </a:solidFill>
                <a:effectLst>
                  <a:outerShdw blurRad="38100" dist="19050" dir="2700000" algn="tl" rotWithShape="0">
                    <a:schemeClr val="dk1">
                      <a:alpha val="40000"/>
                    </a:schemeClr>
                  </a:outerShdw>
                </a:effectLst>
              </a:defRPr>
            </a:lvl3pPr>
            <a:lvl4pPr>
              <a:defRPr b="0" cap="none" spc="0">
                <a:ln w="0"/>
                <a:solidFill>
                  <a:srgbClr val="FFFFFF"/>
                </a:solidFill>
                <a:effectLst>
                  <a:outerShdw blurRad="38100" dist="19050" dir="2700000" algn="tl" rotWithShape="0">
                    <a:schemeClr val="dk1">
                      <a:alpha val="40000"/>
                    </a:schemeClr>
                  </a:outerShdw>
                </a:effectLst>
              </a:defRPr>
            </a:lvl4pPr>
            <a:lvl5pPr>
              <a:defRPr b="0" cap="none" spc="0">
                <a:ln w="0"/>
                <a:solidFill>
                  <a:srgbClr val="FFFFFF"/>
                </a:solidFill>
                <a:effectLst>
                  <a:outerShdw blurRad="38100" dist="19050" dir="2700000" algn="tl" rotWithShape="0">
                    <a:schemeClr val="dk1">
                      <a:alpha val="40000"/>
                    </a:schemeClr>
                  </a:outerShdw>
                </a:effectLst>
              </a:defRPr>
            </a:lvl5pPr>
          </a:lstStyle>
          <a:p>
            <a:pPr lvl="0"/>
            <a:r>
              <a:rPr lang="en-US"/>
              <a:t>Edit Master text styles</a:t>
            </a:r>
          </a:p>
        </p:txBody>
      </p:sp>
      <p:sp>
        <p:nvSpPr>
          <p:cNvPr id="12" name="Text Placeholder 8"/>
          <p:cNvSpPr>
            <a:spLocks noGrp="1"/>
          </p:cNvSpPr>
          <p:nvPr>
            <p:ph type="body" sz="quarter" idx="11"/>
          </p:nvPr>
        </p:nvSpPr>
        <p:spPr>
          <a:xfrm>
            <a:off x="539751" y="2632496"/>
            <a:ext cx="8033915" cy="457200"/>
          </a:xfrm>
          <a:prstGeom prst="rect">
            <a:avLst/>
          </a:prstGeom>
          <a:noFill/>
        </p:spPr>
        <p:txBody>
          <a:bodyPr/>
          <a:lstStyle>
            <a:lvl1pPr marL="0" indent="0" algn="r">
              <a:buNone/>
              <a:defRPr sz="1800" b="1" cap="none" spc="0" baseline="0">
                <a:ln w="0"/>
                <a:solidFill>
                  <a:srgbClr val="FFFFFF"/>
                </a:solidFill>
                <a:effectLst>
                  <a:outerShdw blurRad="38100" dist="19050" dir="2700000" algn="tl" rotWithShape="0">
                    <a:schemeClr val="dk1">
                      <a:alpha val="40000"/>
                    </a:schemeClr>
                  </a:outerShdw>
                </a:effectLst>
              </a:defRPr>
            </a:lvl1pPr>
            <a:lvl2pPr>
              <a:defRPr b="0" cap="none" spc="0">
                <a:ln w="0"/>
                <a:solidFill>
                  <a:srgbClr val="FFFFFF"/>
                </a:solidFill>
                <a:effectLst>
                  <a:outerShdw blurRad="38100" dist="19050" dir="2700000" algn="tl" rotWithShape="0">
                    <a:schemeClr val="dk1">
                      <a:alpha val="40000"/>
                    </a:schemeClr>
                  </a:outerShdw>
                </a:effectLst>
              </a:defRPr>
            </a:lvl2pPr>
            <a:lvl3pPr>
              <a:defRPr b="0" cap="none" spc="0">
                <a:ln w="0"/>
                <a:solidFill>
                  <a:srgbClr val="FFFFFF"/>
                </a:solidFill>
                <a:effectLst>
                  <a:outerShdw blurRad="38100" dist="19050" dir="2700000" algn="tl" rotWithShape="0">
                    <a:schemeClr val="dk1">
                      <a:alpha val="40000"/>
                    </a:schemeClr>
                  </a:outerShdw>
                </a:effectLst>
              </a:defRPr>
            </a:lvl3pPr>
            <a:lvl4pPr>
              <a:defRPr b="0" cap="none" spc="0">
                <a:ln w="0"/>
                <a:solidFill>
                  <a:srgbClr val="FFFFFF"/>
                </a:solidFill>
                <a:effectLst>
                  <a:outerShdw blurRad="38100" dist="19050" dir="2700000" algn="tl" rotWithShape="0">
                    <a:schemeClr val="dk1">
                      <a:alpha val="40000"/>
                    </a:schemeClr>
                  </a:outerShdw>
                </a:effectLst>
              </a:defRPr>
            </a:lvl4pPr>
            <a:lvl5pPr>
              <a:defRPr b="0" cap="none" spc="0">
                <a:ln w="0"/>
                <a:solidFill>
                  <a:srgbClr val="FFFFFF"/>
                </a:solidFill>
                <a:effectLst>
                  <a:outerShdw blurRad="38100" dist="19050" dir="2700000" algn="tl" rotWithShape="0">
                    <a:schemeClr val="dk1">
                      <a:alpha val="40000"/>
                    </a:schemeClr>
                  </a:outerShdw>
                </a:effectLst>
              </a:defRPr>
            </a:lvl5pPr>
          </a:lstStyle>
          <a:p>
            <a:pPr lvl="0"/>
            <a:r>
              <a:rPr lang="en-US"/>
              <a:t>Edit Master text styles</a:t>
            </a:r>
          </a:p>
        </p:txBody>
      </p:sp>
      <p:sp>
        <p:nvSpPr>
          <p:cNvPr id="4" name="Text Placeholder 3"/>
          <p:cNvSpPr>
            <a:spLocks noGrp="1"/>
          </p:cNvSpPr>
          <p:nvPr>
            <p:ph type="body" sz="quarter" idx="13"/>
          </p:nvPr>
        </p:nvSpPr>
        <p:spPr>
          <a:xfrm>
            <a:off x="585788" y="1571625"/>
            <a:ext cx="8051800" cy="730250"/>
          </a:xfrm>
          <a:prstGeom prst="rect">
            <a:avLst/>
          </a:prstGeom>
        </p:spPr>
        <p:txBody>
          <a:bodyPr/>
          <a:lstStyle>
            <a:lvl1pPr marL="0" indent="0" algn="r">
              <a:buFontTx/>
              <a:buNone/>
              <a:defRPr b="1">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a:t>Edit Master text styles</a:t>
            </a:r>
          </a:p>
        </p:txBody>
      </p:sp>
      <p:sp>
        <p:nvSpPr>
          <p:cNvPr id="7" name="Text Placeholder 1"/>
          <p:cNvSpPr>
            <a:spLocks noGrp="1"/>
          </p:cNvSpPr>
          <p:nvPr>
            <p:ph type="body" sz="quarter" idx="10" hasCustomPrompt="1"/>
          </p:nvPr>
        </p:nvSpPr>
        <p:spPr>
          <a:xfrm>
            <a:off x="539751" y="4009280"/>
            <a:ext cx="8022618" cy="473613"/>
          </a:xfrm>
          <a:prstGeom prst="rect">
            <a:avLst/>
          </a:prstGeom>
        </p:spPr>
        <p:txBody>
          <a:bodyPr/>
          <a:lstStyle>
            <a:lvl1pPr marL="0" indent="0" algn="r">
              <a:buNone/>
              <a:defRPr sz="1600" b="1">
                <a:solidFill>
                  <a:srgbClr val="EEEA80"/>
                </a:solidFill>
              </a:defRPr>
            </a:lvl1pPr>
          </a:lstStyle>
          <a:p>
            <a:pPr lvl="0"/>
            <a:r>
              <a:rPr lang="en-US" dirty="0"/>
              <a:t>@</a:t>
            </a:r>
            <a:r>
              <a:rPr lang="en-US" dirty="0" err="1"/>
              <a:t>Ageing_Better</a:t>
            </a:r>
            <a:endParaRPr lang="en-US"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 bullet points">
    <p:spTree>
      <p:nvGrpSpPr>
        <p:cNvPr id="1" name=""/>
        <p:cNvGrpSpPr/>
        <p:nvPr/>
      </p:nvGrpSpPr>
      <p:grpSpPr>
        <a:xfrm>
          <a:off x="0" y="0"/>
          <a:ext cx="0" cy="0"/>
          <a:chOff x="0" y="0"/>
          <a:chExt cx="0" cy="0"/>
        </a:xfrm>
      </p:grpSpPr>
      <p:pic>
        <p:nvPicPr>
          <p:cNvPr id="4" name="Picture 1" descr="cfab-icon-purple.pn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6B047F5E-95B4-4767-BC88-34D2041ACA1D}"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5" name="Text Placeholder 3"/>
          <p:cNvSpPr>
            <a:spLocks noGrp="1"/>
          </p:cNvSpPr>
          <p:nvPr>
            <p:ph type="body" sz="quarter" idx="10"/>
          </p:nvPr>
        </p:nvSpPr>
        <p:spPr>
          <a:xfrm>
            <a:off x="900113" y="1095375"/>
            <a:ext cx="7624762"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acts and Stats">
    <p:spTree>
      <p:nvGrpSpPr>
        <p:cNvPr id="1" name=""/>
        <p:cNvGrpSpPr/>
        <p:nvPr/>
      </p:nvGrpSpPr>
      <p:grpSpPr>
        <a:xfrm>
          <a:off x="0" y="0"/>
          <a:ext cx="0" cy="0"/>
          <a:chOff x="0" y="0"/>
          <a:chExt cx="0" cy="0"/>
        </a:xfrm>
      </p:grpSpPr>
      <p:pic>
        <p:nvPicPr>
          <p:cNvPr id="12" name="Picture 1" descr="cfab-icon-purple.pn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A4409B04-BEE8-4AEE-A553-B7EA7FC36129}"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14" name="Text Placeholder 3"/>
          <p:cNvSpPr>
            <a:spLocks noGrp="1"/>
          </p:cNvSpPr>
          <p:nvPr>
            <p:ph type="body" sz="quarter" idx="12" hasCustomPrompt="1"/>
          </p:nvPr>
        </p:nvSpPr>
        <p:spPr>
          <a:xfrm>
            <a:off x="576263" y="3664633"/>
            <a:ext cx="3556735" cy="907033"/>
          </a:xfrm>
          <a:prstGeom prst="rect">
            <a:avLst/>
          </a:prstGeom>
        </p:spPr>
        <p:txBody>
          <a:bodyPr/>
          <a:lstStyle>
            <a:lvl1pPr marL="0" indent="0" algn="r">
              <a:buFontTx/>
              <a:buNone/>
              <a:defRPr sz="4000" b="1">
                <a:solidFill>
                  <a:srgbClr val="462666"/>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13" name="Text Placeholder 3"/>
          <p:cNvSpPr>
            <a:spLocks noGrp="1"/>
          </p:cNvSpPr>
          <p:nvPr>
            <p:ph type="body" sz="quarter" idx="11" hasCustomPrompt="1"/>
          </p:nvPr>
        </p:nvSpPr>
        <p:spPr>
          <a:xfrm>
            <a:off x="576263" y="2267737"/>
            <a:ext cx="3482266" cy="971550"/>
          </a:xfrm>
          <a:prstGeom prst="rect">
            <a:avLst/>
          </a:prstGeom>
        </p:spPr>
        <p:txBody>
          <a:bodyPr/>
          <a:lstStyle>
            <a:lvl1pPr marL="0" indent="0" algn="r">
              <a:buFontTx/>
              <a:buNone/>
              <a:defRPr sz="4000" b="1">
                <a:solidFill>
                  <a:srgbClr val="6EC5D3"/>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4" name="Text Placeholder 3"/>
          <p:cNvSpPr>
            <a:spLocks noGrp="1"/>
          </p:cNvSpPr>
          <p:nvPr>
            <p:ph type="body" sz="quarter" idx="10" hasCustomPrompt="1"/>
          </p:nvPr>
        </p:nvSpPr>
        <p:spPr>
          <a:xfrm>
            <a:off x="576263" y="928467"/>
            <a:ext cx="3482266" cy="853957"/>
          </a:xfrm>
          <a:prstGeom prst="rect">
            <a:avLst/>
          </a:prstGeom>
        </p:spPr>
        <p:txBody>
          <a:bodyPr/>
          <a:lstStyle>
            <a:lvl1pPr marL="0" indent="0" algn="r">
              <a:buFontTx/>
              <a:buNone/>
              <a:defRPr sz="4000" b="1" baseline="0">
                <a:solidFill>
                  <a:srgbClr val="EA5167"/>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16" name="Text Placeholder 15"/>
          <p:cNvSpPr>
            <a:spLocks noGrp="1"/>
          </p:cNvSpPr>
          <p:nvPr>
            <p:ph type="body" sz="quarter" idx="13"/>
          </p:nvPr>
        </p:nvSpPr>
        <p:spPr>
          <a:xfrm>
            <a:off x="4470195" y="1014907"/>
            <a:ext cx="3238898" cy="273876"/>
          </a:xfrm>
          <a:prstGeom prst="rect">
            <a:avLst/>
          </a:prstGeom>
        </p:spPr>
        <p:txBody>
          <a:bodyPr/>
          <a:lstStyle>
            <a:lvl1pPr marL="0" indent="0">
              <a:spcBef>
                <a:spcPts val="0"/>
              </a:spcBef>
              <a:buFontTx/>
              <a:buNone/>
              <a:defRPr sz="1400" b="1">
                <a:solidFill>
                  <a:srgbClr val="EA5167"/>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17" name="Text Placeholder 15"/>
          <p:cNvSpPr>
            <a:spLocks noGrp="1"/>
          </p:cNvSpPr>
          <p:nvPr>
            <p:ph type="body" sz="quarter" idx="14"/>
          </p:nvPr>
        </p:nvSpPr>
        <p:spPr>
          <a:xfrm>
            <a:off x="4470194" y="1296650"/>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2" name="Text Placeholder 15"/>
          <p:cNvSpPr>
            <a:spLocks noGrp="1"/>
          </p:cNvSpPr>
          <p:nvPr>
            <p:ph type="body" sz="quarter" idx="19"/>
          </p:nvPr>
        </p:nvSpPr>
        <p:spPr>
          <a:xfrm>
            <a:off x="4492181" y="2447134"/>
            <a:ext cx="3216912" cy="273876"/>
          </a:xfrm>
          <a:prstGeom prst="rect">
            <a:avLst/>
          </a:prstGeom>
        </p:spPr>
        <p:txBody>
          <a:bodyPr/>
          <a:lstStyle>
            <a:lvl1pPr marL="0" indent="0">
              <a:spcBef>
                <a:spcPts val="0"/>
              </a:spcBef>
              <a:buFontTx/>
              <a:buNone/>
              <a:defRPr sz="1400" b="1">
                <a:solidFill>
                  <a:srgbClr val="6EC5D3"/>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3" name="Text Placeholder 15"/>
          <p:cNvSpPr>
            <a:spLocks noGrp="1"/>
          </p:cNvSpPr>
          <p:nvPr>
            <p:ph type="body" sz="quarter" idx="20"/>
          </p:nvPr>
        </p:nvSpPr>
        <p:spPr>
          <a:xfrm>
            <a:off x="4492180" y="2728877"/>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4" name="Text Placeholder 15"/>
          <p:cNvSpPr>
            <a:spLocks noGrp="1"/>
          </p:cNvSpPr>
          <p:nvPr>
            <p:ph type="body" sz="quarter" idx="21"/>
          </p:nvPr>
        </p:nvSpPr>
        <p:spPr>
          <a:xfrm>
            <a:off x="4487594" y="3759839"/>
            <a:ext cx="3221499" cy="273876"/>
          </a:xfrm>
          <a:prstGeom prst="rect">
            <a:avLst/>
          </a:prstGeom>
        </p:spPr>
        <p:txBody>
          <a:bodyPr/>
          <a:lstStyle>
            <a:lvl1pPr marL="0" indent="0">
              <a:spcBef>
                <a:spcPts val="0"/>
              </a:spcBef>
              <a:buFontTx/>
              <a:buNone/>
              <a:defRPr sz="1400" b="1">
                <a:solidFill>
                  <a:srgbClr val="462666"/>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5" name="Text Placeholder 15"/>
          <p:cNvSpPr>
            <a:spLocks noGrp="1"/>
          </p:cNvSpPr>
          <p:nvPr>
            <p:ph type="body" sz="quarter" idx="22"/>
          </p:nvPr>
        </p:nvSpPr>
        <p:spPr>
          <a:xfrm>
            <a:off x="4487593" y="4041582"/>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Tree>
    <p:extLst/>
  </p:cSld>
  <p:clrMapOvr>
    <a:masterClrMapping/>
  </p:clrMapOvr>
  <p:extLst>
    <p:ext uri="{DCECCB84-F9BA-43D5-87BE-67443E8EF086}">
      <p15:sldGuideLst xmlns:p15="http://schemas.microsoft.com/office/powerpoint/2012/main" xmlns="">
        <p15:guide id="1" orient="horz" pos="2414">
          <p15:clr>
            <a:srgbClr val="FBAE40"/>
          </p15:clr>
        </p15:guide>
        <p15:guide id="2" pos="36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text lbo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1" descr="cfab-icon-purple.pn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DD2A87EC-9465-4CAF-BEEA-AF9C74C794A7}"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5" name="Text Placeholder 4"/>
          <p:cNvSpPr>
            <a:spLocks noGrp="1"/>
          </p:cNvSpPr>
          <p:nvPr>
            <p:ph type="body" sz="quarter" idx="10"/>
          </p:nvPr>
        </p:nvSpPr>
        <p:spPr>
          <a:xfrm>
            <a:off x="1619251" y="2008568"/>
            <a:ext cx="6116637" cy="1258888"/>
          </a:xfrm>
          <a:prstGeom prst="rect">
            <a:avLst/>
          </a:prstGeom>
        </p:spPr>
        <p:txBody>
          <a:bodyPr>
            <a:noAutofit/>
          </a:bodyPr>
          <a:lstStyle>
            <a:lvl1pPr marL="0" indent="0">
              <a:buFontTx/>
              <a:buNone/>
              <a:defRPr sz="1400">
                <a:solidFill>
                  <a:srgbClr val="4A4A49"/>
                </a:solidFill>
                <a:latin typeface="+mn-lt"/>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stStyle>
          <a:p>
            <a:pPr lvl="0"/>
            <a:r>
              <a:rPr lang="en-US"/>
              <a:t>Edit Master text styles</a:t>
            </a:r>
          </a:p>
        </p:txBody>
      </p:sp>
      <p:sp>
        <p:nvSpPr>
          <p:cNvPr id="7" name="Text Placeholder 6"/>
          <p:cNvSpPr>
            <a:spLocks noGrp="1"/>
          </p:cNvSpPr>
          <p:nvPr>
            <p:ph type="body" sz="quarter" idx="11"/>
          </p:nvPr>
        </p:nvSpPr>
        <p:spPr>
          <a:xfrm>
            <a:off x="1619250" y="1562100"/>
            <a:ext cx="6121399" cy="325438"/>
          </a:xfrm>
          <a:prstGeom prst="rect">
            <a:avLst/>
          </a:prstGeom>
        </p:spPr>
        <p:txBody>
          <a:bodyPr>
            <a:noAutofit/>
          </a:bodyPr>
          <a:lstStyle>
            <a:lvl1pPr marL="0" indent="0">
              <a:buNone/>
              <a:defRPr sz="1800" b="1"/>
            </a:lvl1pPr>
          </a:lstStyle>
          <a:p>
            <a:pPr lvl="0"/>
            <a:r>
              <a:rPr lang="en-US"/>
              <a:t>Edit Master text styles</a:t>
            </a:r>
          </a:p>
        </p:txBody>
      </p:sp>
      <p:sp>
        <p:nvSpPr>
          <p:cNvPr id="9"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with bullets">
    <p:spTree>
      <p:nvGrpSpPr>
        <p:cNvPr id="1" name=""/>
        <p:cNvGrpSpPr/>
        <p:nvPr/>
      </p:nvGrpSpPr>
      <p:grpSpPr>
        <a:xfrm>
          <a:off x="0" y="0"/>
          <a:ext cx="0" cy="0"/>
          <a:chOff x="0" y="0"/>
          <a:chExt cx="0" cy="0"/>
        </a:xfrm>
      </p:grpSpPr>
      <p:pic>
        <p:nvPicPr>
          <p:cNvPr id="5" name="Picture 1" descr="cfab-icon-purple.pn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1C1D8193-AA04-438A-8EF0-471052C7DF68}"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9" name="Text Placeholder 3"/>
          <p:cNvSpPr>
            <a:spLocks noGrp="1"/>
          </p:cNvSpPr>
          <p:nvPr>
            <p:ph type="body" sz="quarter" idx="10"/>
          </p:nvPr>
        </p:nvSpPr>
        <p:spPr>
          <a:xfrm>
            <a:off x="900113" y="1095375"/>
            <a:ext cx="3851275"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13" name="Text Placeholder 3"/>
          <p:cNvSpPr>
            <a:spLocks noGrp="1"/>
          </p:cNvSpPr>
          <p:nvPr>
            <p:ph type="body" sz="quarter" idx="11"/>
          </p:nvPr>
        </p:nvSpPr>
        <p:spPr>
          <a:xfrm>
            <a:off x="4751388" y="1098737"/>
            <a:ext cx="3851275"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resentation 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49250"/>
            <a:ext cx="2187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8118475" y="3351213"/>
            <a:ext cx="333375"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
        <p:nvSpPr>
          <p:cNvPr id="13" name="Text Placeholder 8"/>
          <p:cNvSpPr>
            <a:spLocks noGrp="1"/>
          </p:cNvSpPr>
          <p:nvPr>
            <p:ph type="body" sz="quarter" idx="12"/>
          </p:nvPr>
        </p:nvSpPr>
        <p:spPr>
          <a:xfrm>
            <a:off x="539751" y="3517892"/>
            <a:ext cx="8033916" cy="350723"/>
          </a:xfrm>
          <a:prstGeom prst="rect">
            <a:avLst/>
          </a:prstGeom>
          <a:noFill/>
        </p:spPr>
        <p:txBody>
          <a:bodyPr/>
          <a:lstStyle>
            <a:lvl1pPr marL="0" indent="0" algn="r">
              <a:spcBef>
                <a:spcPts val="0"/>
              </a:spcBef>
              <a:buNone/>
              <a:defRPr sz="1600" b="0" cap="none" spc="0" baseline="0">
                <a:ln w="0"/>
                <a:solidFill>
                  <a:srgbClr val="FFFFFF"/>
                </a:solidFill>
                <a:effectLst>
                  <a:outerShdw blurRad="38100" dist="19050" dir="2700000" algn="tl" rotWithShape="0">
                    <a:schemeClr val="dk1">
                      <a:alpha val="40000"/>
                    </a:schemeClr>
                  </a:outerShdw>
                </a:effectLst>
              </a:defRPr>
            </a:lvl1pPr>
            <a:lvl2pPr>
              <a:defRPr b="0" cap="none" spc="0">
                <a:ln w="0"/>
                <a:solidFill>
                  <a:srgbClr val="FFFFFF"/>
                </a:solidFill>
                <a:effectLst>
                  <a:outerShdw blurRad="38100" dist="19050" dir="2700000" algn="tl" rotWithShape="0">
                    <a:schemeClr val="dk1">
                      <a:alpha val="40000"/>
                    </a:schemeClr>
                  </a:outerShdw>
                </a:effectLst>
              </a:defRPr>
            </a:lvl2pPr>
            <a:lvl3pPr>
              <a:defRPr b="0" cap="none" spc="0">
                <a:ln w="0"/>
                <a:solidFill>
                  <a:srgbClr val="FFFFFF"/>
                </a:solidFill>
                <a:effectLst>
                  <a:outerShdw blurRad="38100" dist="19050" dir="2700000" algn="tl" rotWithShape="0">
                    <a:schemeClr val="dk1">
                      <a:alpha val="40000"/>
                    </a:schemeClr>
                  </a:outerShdw>
                </a:effectLst>
              </a:defRPr>
            </a:lvl3pPr>
            <a:lvl4pPr>
              <a:defRPr b="0" cap="none" spc="0">
                <a:ln w="0"/>
                <a:solidFill>
                  <a:srgbClr val="FFFFFF"/>
                </a:solidFill>
                <a:effectLst>
                  <a:outerShdw blurRad="38100" dist="19050" dir="2700000" algn="tl" rotWithShape="0">
                    <a:schemeClr val="dk1">
                      <a:alpha val="40000"/>
                    </a:schemeClr>
                  </a:outerShdw>
                </a:effectLst>
              </a:defRPr>
            </a:lvl4pPr>
            <a:lvl5pPr>
              <a:defRPr b="0" cap="none" spc="0">
                <a:ln w="0"/>
                <a:solidFill>
                  <a:srgbClr val="FFFFFF"/>
                </a:solidFill>
                <a:effectLst>
                  <a:outerShdw blurRad="38100" dist="19050" dir="2700000" algn="tl" rotWithShape="0">
                    <a:schemeClr val="dk1">
                      <a:alpha val="40000"/>
                    </a:schemeClr>
                  </a:outerShdw>
                </a:effectLst>
              </a:defRPr>
            </a:lvl5pPr>
          </a:lstStyle>
          <a:p>
            <a:pPr lvl="0"/>
            <a:r>
              <a:rPr lang="en-US"/>
              <a:t>Edit Master text styles</a:t>
            </a:r>
          </a:p>
        </p:txBody>
      </p:sp>
      <p:sp>
        <p:nvSpPr>
          <p:cNvPr id="12" name="Text Placeholder 8"/>
          <p:cNvSpPr>
            <a:spLocks noGrp="1"/>
          </p:cNvSpPr>
          <p:nvPr>
            <p:ph type="body" sz="quarter" idx="11"/>
          </p:nvPr>
        </p:nvSpPr>
        <p:spPr>
          <a:xfrm>
            <a:off x="539751" y="2632496"/>
            <a:ext cx="8033915" cy="457200"/>
          </a:xfrm>
          <a:prstGeom prst="rect">
            <a:avLst/>
          </a:prstGeom>
          <a:noFill/>
        </p:spPr>
        <p:txBody>
          <a:bodyPr/>
          <a:lstStyle>
            <a:lvl1pPr marL="0" indent="0" algn="r">
              <a:buNone/>
              <a:defRPr sz="1800" b="1" cap="none" spc="0" baseline="0">
                <a:ln w="0"/>
                <a:solidFill>
                  <a:srgbClr val="FFFFFF"/>
                </a:solidFill>
                <a:effectLst>
                  <a:outerShdw blurRad="38100" dist="19050" dir="2700000" algn="tl" rotWithShape="0">
                    <a:schemeClr val="dk1">
                      <a:alpha val="40000"/>
                    </a:schemeClr>
                  </a:outerShdw>
                </a:effectLst>
              </a:defRPr>
            </a:lvl1pPr>
            <a:lvl2pPr>
              <a:defRPr b="0" cap="none" spc="0">
                <a:ln w="0"/>
                <a:solidFill>
                  <a:srgbClr val="FFFFFF"/>
                </a:solidFill>
                <a:effectLst>
                  <a:outerShdw blurRad="38100" dist="19050" dir="2700000" algn="tl" rotWithShape="0">
                    <a:schemeClr val="dk1">
                      <a:alpha val="40000"/>
                    </a:schemeClr>
                  </a:outerShdw>
                </a:effectLst>
              </a:defRPr>
            </a:lvl2pPr>
            <a:lvl3pPr>
              <a:defRPr b="0" cap="none" spc="0">
                <a:ln w="0"/>
                <a:solidFill>
                  <a:srgbClr val="FFFFFF"/>
                </a:solidFill>
                <a:effectLst>
                  <a:outerShdw blurRad="38100" dist="19050" dir="2700000" algn="tl" rotWithShape="0">
                    <a:schemeClr val="dk1">
                      <a:alpha val="40000"/>
                    </a:schemeClr>
                  </a:outerShdw>
                </a:effectLst>
              </a:defRPr>
            </a:lvl3pPr>
            <a:lvl4pPr>
              <a:defRPr b="0" cap="none" spc="0">
                <a:ln w="0"/>
                <a:solidFill>
                  <a:srgbClr val="FFFFFF"/>
                </a:solidFill>
                <a:effectLst>
                  <a:outerShdw blurRad="38100" dist="19050" dir="2700000" algn="tl" rotWithShape="0">
                    <a:schemeClr val="dk1">
                      <a:alpha val="40000"/>
                    </a:schemeClr>
                  </a:outerShdw>
                </a:effectLst>
              </a:defRPr>
            </a:lvl4pPr>
            <a:lvl5pPr>
              <a:defRPr b="0" cap="none" spc="0">
                <a:ln w="0"/>
                <a:solidFill>
                  <a:srgbClr val="FFFFFF"/>
                </a:solidFill>
                <a:effectLst>
                  <a:outerShdw blurRad="38100" dist="19050" dir="2700000" algn="tl" rotWithShape="0">
                    <a:schemeClr val="dk1">
                      <a:alpha val="40000"/>
                    </a:schemeClr>
                  </a:outerShdw>
                </a:effectLst>
              </a:defRPr>
            </a:lvl5pPr>
          </a:lstStyle>
          <a:p>
            <a:pPr lvl="0"/>
            <a:r>
              <a:rPr lang="en-US"/>
              <a:t>Edit Master text styles</a:t>
            </a:r>
          </a:p>
        </p:txBody>
      </p:sp>
      <p:sp>
        <p:nvSpPr>
          <p:cNvPr id="4" name="Text Placeholder 3"/>
          <p:cNvSpPr>
            <a:spLocks noGrp="1"/>
          </p:cNvSpPr>
          <p:nvPr>
            <p:ph type="body" sz="quarter" idx="13"/>
          </p:nvPr>
        </p:nvSpPr>
        <p:spPr>
          <a:xfrm>
            <a:off x="585788" y="1571625"/>
            <a:ext cx="8051800" cy="730250"/>
          </a:xfrm>
          <a:prstGeom prst="rect">
            <a:avLst/>
          </a:prstGeom>
        </p:spPr>
        <p:txBody>
          <a:bodyPr/>
          <a:lstStyle>
            <a:lvl1pPr marL="0" indent="0" algn="r">
              <a:buFontTx/>
              <a:buNone/>
              <a:defRPr b="1">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a:t>Edit Master text styles</a:t>
            </a:r>
          </a:p>
        </p:txBody>
      </p:sp>
      <p:sp>
        <p:nvSpPr>
          <p:cNvPr id="7" name="Text Placeholder 1"/>
          <p:cNvSpPr>
            <a:spLocks noGrp="1"/>
          </p:cNvSpPr>
          <p:nvPr>
            <p:ph type="body" sz="quarter" idx="10" hasCustomPrompt="1"/>
          </p:nvPr>
        </p:nvSpPr>
        <p:spPr>
          <a:xfrm>
            <a:off x="539751" y="4009280"/>
            <a:ext cx="8022618" cy="473613"/>
          </a:xfrm>
          <a:prstGeom prst="rect">
            <a:avLst/>
          </a:prstGeom>
        </p:spPr>
        <p:txBody>
          <a:bodyPr/>
          <a:lstStyle>
            <a:lvl1pPr marL="0" indent="0" algn="r">
              <a:buNone/>
              <a:defRPr sz="1600" b="1">
                <a:solidFill>
                  <a:srgbClr val="EEEA80"/>
                </a:solidFill>
              </a:defRPr>
            </a:lvl1pPr>
          </a:lstStyle>
          <a:p>
            <a:pPr lvl="0"/>
            <a:r>
              <a:rPr lang="en-US" dirty="0"/>
              <a:t>@</a:t>
            </a:r>
            <a:r>
              <a:rPr lang="en-US" dirty="0" err="1"/>
              <a:t>Ageing_Better</a:t>
            </a:r>
            <a:endParaRPr lang="en-US"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tandard bullet points">
    <p:spTree>
      <p:nvGrpSpPr>
        <p:cNvPr id="1" name=""/>
        <p:cNvGrpSpPr/>
        <p:nvPr/>
      </p:nvGrpSpPr>
      <p:grpSpPr>
        <a:xfrm>
          <a:off x="0" y="0"/>
          <a:ext cx="0" cy="0"/>
          <a:chOff x="0" y="0"/>
          <a:chExt cx="0" cy="0"/>
        </a:xfrm>
      </p:grpSpPr>
      <p:pic>
        <p:nvPicPr>
          <p:cNvPr id="4"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6B047F5E-95B4-4767-BC88-34D2041ACA1D}"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5" name="Text Placeholder 3"/>
          <p:cNvSpPr>
            <a:spLocks noGrp="1"/>
          </p:cNvSpPr>
          <p:nvPr>
            <p:ph type="body" sz="quarter" idx="10"/>
          </p:nvPr>
        </p:nvSpPr>
        <p:spPr>
          <a:xfrm>
            <a:off x="900113" y="1095375"/>
            <a:ext cx="7624762"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acts and Stats">
    <p:spTree>
      <p:nvGrpSpPr>
        <p:cNvPr id="1" name=""/>
        <p:cNvGrpSpPr/>
        <p:nvPr/>
      </p:nvGrpSpPr>
      <p:grpSpPr>
        <a:xfrm>
          <a:off x="0" y="0"/>
          <a:ext cx="0" cy="0"/>
          <a:chOff x="0" y="0"/>
          <a:chExt cx="0" cy="0"/>
        </a:xfrm>
      </p:grpSpPr>
      <p:pic>
        <p:nvPicPr>
          <p:cNvPr id="12"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A4409B04-BEE8-4AEE-A553-B7EA7FC36129}"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14" name="Text Placeholder 3"/>
          <p:cNvSpPr>
            <a:spLocks noGrp="1"/>
          </p:cNvSpPr>
          <p:nvPr>
            <p:ph type="body" sz="quarter" idx="12" hasCustomPrompt="1"/>
          </p:nvPr>
        </p:nvSpPr>
        <p:spPr>
          <a:xfrm>
            <a:off x="576263" y="3664633"/>
            <a:ext cx="3556735" cy="907033"/>
          </a:xfrm>
          <a:prstGeom prst="rect">
            <a:avLst/>
          </a:prstGeom>
        </p:spPr>
        <p:txBody>
          <a:bodyPr/>
          <a:lstStyle>
            <a:lvl1pPr marL="0" indent="0" algn="r">
              <a:buFontTx/>
              <a:buNone/>
              <a:defRPr sz="4000" b="1">
                <a:solidFill>
                  <a:srgbClr val="462666"/>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13" name="Text Placeholder 3"/>
          <p:cNvSpPr>
            <a:spLocks noGrp="1"/>
          </p:cNvSpPr>
          <p:nvPr>
            <p:ph type="body" sz="quarter" idx="11" hasCustomPrompt="1"/>
          </p:nvPr>
        </p:nvSpPr>
        <p:spPr>
          <a:xfrm>
            <a:off x="576263" y="2267737"/>
            <a:ext cx="3482266" cy="971550"/>
          </a:xfrm>
          <a:prstGeom prst="rect">
            <a:avLst/>
          </a:prstGeom>
        </p:spPr>
        <p:txBody>
          <a:bodyPr/>
          <a:lstStyle>
            <a:lvl1pPr marL="0" indent="0" algn="r">
              <a:buFontTx/>
              <a:buNone/>
              <a:defRPr sz="4000" b="1">
                <a:solidFill>
                  <a:srgbClr val="6EC5D3"/>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4" name="Text Placeholder 3"/>
          <p:cNvSpPr>
            <a:spLocks noGrp="1"/>
          </p:cNvSpPr>
          <p:nvPr>
            <p:ph type="body" sz="quarter" idx="10" hasCustomPrompt="1"/>
          </p:nvPr>
        </p:nvSpPr>
        <p:spPr>
          <a:xfrm>
            <a:off x="576263" y="928467"/>
            <a:ext cx="3482266" cy="853957"/>
          </a:xfrm>
          <a:prstGeom prst="rect">
            <a:avLst/>
          </a:prstGeom>
        </p:spPr>
        <p:txBody>
          <a:bodyPr/>
          <a:lstStyle>
            <a:lvl1pPr marL="0" indent="0" algn="r">
              <a:buFontTx/>
              <a:buNone/>
              <a:defRPr sz="4000" b="1" baseline="0">
                <a:solidFill>
                  <a:srgbClr val="EA5167"/>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16" name="Text Placeholder 15"/>
          <p:cNvSpPr>
            <a:spLocks noGrp="1"/>
          </p:cNvSpPr>
          <p:nvPr>
            <p:ph type="body" sz="quarter" idx="13"/>
          </p:nvPr>
        </p:nvSpPr>
        <p:spPr>
          <a:xfrm>
            <a:off x="4470195" y="1014907"/>
            <a:ext cx="3238898" cy="273876"/>
          </a:xfrm>
          <a:prstGeom prst="rect">
            <a:avLst/>
          </a:prstGeom>
        </p:spPr>
        <p:txBody>
          <a:bodyPr/>
          <a:lstStyle>
            <a:lvl1pPr marL="0" indent="0">
              <a:spcBef>
                <a:spcPts val="0"/>
              </a:spcBef>
              <a:buFontTx/>
              <a:buNone/>
              <a:defRPr sz="1400" b="1">
                <a:solidFill>
                  <a:srgbClr val="EA5167"/>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17" name="Text Placeholder 15"/>
          <p:cNvSpPr>
            <a:spLocks noGrp="1"/>
          </p:cNvSpPr>
          <p:nvPr>
            <p:ph type="body" sz="quarter" idx="14"/>
          </p:nvPr>
        </p:nvSpPr>
        <p:spPr>
          <a:xfrm>
            <a:off x="4470194" y="1296650"/>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2" name="Text Placeholder 15"/>
          <p:cNvSpPr>
            <a:spLocks noGrp="1"/>
          </p:cNvSpPr>
          <p:nvPr>
            <p:ph type="body" sz="quarter" idx="19"/>
          </p:nvPr>
        </p:nvSpPr>
        <p:spPr>
          <a:xfrm>
            <a:off x="4492181" y="2447134"/>
            <a:ext cx="3216912" cy="273876"/>
          </a:xfrm>
          <a:prstGeom prst="rect">
            <a:avLst/>
          </a:prstGeom>
        </p:spPr>
        <p:txBody>
          <a:bodyPr/>
          <a:lstStyle>
            <a:lvl1pPr marL="0" indent="0">
              <a:spcBef>
                <a:spcPts val="0"/>
              </a:spcBef>
              <a:buFontTx/>
              <a:buNone/>
              <a:defRPr sz="1400" b="1">
                <a:solidFill>
                  <a:srgbClr val="6EC5D3"/>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3" name="Text Placeholder 15"/>
          <p:cNvSpPr>
            <a:spLocks noGrp="1"/>
          </p:cNvSpPr>
          <p:nvPr>
            <p:ph type="body" sz="quarter" idx="20"/>
          </p:nvPr>
        </p:nvSpPr>
        <p:spPr>
          <a:xfrm>
            <a:off x="4492180" y="2728877"/>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4" name="Text Placeholder 15"/>
          <p:cNvSpPr>
            <a:spLocks noGrp="1"/>
          </p:cNvSpPr>
          <p:nvPr>
            <p:ph type="body" sz="quarter" idx="21"/>
          </p:nvPr>
        </p:nvSpPr>
        <p:spPr>
          <a:xfrm>
            <a:off x="4487594" y="3759839"/>
            <a:ext cx="3221499" cy="273876"/>
          </a:xfrm>
          <a:prstGeom prst="rect">
            <a:avLst/>
          </a:prstGeom>
        </p:spPr>
        <p:txBody>
          <a:bodyPr/>
          <a:lstStyle>
            <a:lvl1pPr marL="0" indent="0">
              <a:spcBef>
                <a:spcPts val="0"/>
              </a:spcBef>
              <a:buFontTx/>
              <a:buNone/>
              <a:defRPr sz="1400" b="1">
                <a:solidFill>
                  <a:srgbClr val="462666"/>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5" name="Text Placeholder 15"/>
          <p:cNvSpPr>
            <a:spLocks noGrp="1"/>
          </p:cNvSpPr>
          <p:nvPr>
            <p:ph type="body" sz="quarter" idx="22"/>
          </p:nvPr>
        </p:nvSpPr>
        <p:spPr>
          <a:xfrm>
            <a:off x="4487593" y="4041582"/>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Tree>
    <p:extLst/>
  </p:cSld>
  <p:clrMapOvr>
    <a:masterClrMapping/>
  </p:clrMapOvr>
  <p:extLst mod="1">
    <p:ext uri="{DCECCB84-F9BA-43D5-87BE-67443E8EF086}">
      <p15:sldGuideLst xmlns:p15="http://schemas.microsoft.com/office/powerpoint/2012/main" xmlns="">
        <p15:guide id="1" orient="horz" pos="2414">
          <p15:clr>
            <a:srgbClr val="FBAE40"/>
          </p15:clr>
        </p15:guide>
        <p15:guide id="2" pos="36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1 Column text lbo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1" descr="cfab-icon-purp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DD2A87EC-9465-4CAF-BEEA-AF9C74C794A7}"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5" name="Text Placeholder 4"/>
          <p:cNvSpPr>
            <a:spLocks noGrp="1"/>
          </p:cNvSpPr>
          <p:nvPr>
            <p:ph type="body" sz="quarter" idx="10"/>
          </p:nvPr>
        </p:nvSpPr>
        <p:spPr>
          <a:xfrm>
            <a:off x="1619251" y="2008568"/>
            <a:ext cx="6116637" cy="1258888"/>
          </a:xfrm>
          <a:prstGeom prst="rect">
            <a:avLst/>
          </a:prstGeom>
        </p:spPr>
        <p:txBody>
          <a:bodyPr>
            <a:noAutofit/>
          </a:bodyPr>
          <a:lstStyle>
            <a:lvl1pPr marL="0" indent="0">
              <a:buFontTx/>
              <a:buNone/>
              <a:defRPr sz="1400">
                <a:solidFill>
                  <a:srgbClr val="4A4A49"/>
                </a:solidFill>
                <a:latin typeface="+mn-lt"/>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stStyle>
          <a:p>
            <a:pPr lvl="0"/>
            <a:r>
              <a:rPr lang="en-US"/>
              <a:t>Edit Master text styles</a:t>
            </a:r>
          </a:p>
        </p:txBody>
      </p:sp>
      <p:sp>
        <p:nvSpPr>
          <p:cNvPr id="7" name="Text Placeholder 6"/>
          <p:cNvSpPr>
            <a:spLocks noGrp="1"/>
          </p:cNvSpPr>
          <p:nvPr>
            <p:ph type="body" sz="quarter" idx="11"/>
          </p:nvPr>
        </p:nvSpPr>
        <p:spPr>
          <a:xfrm>
            <a:off x="1619250" y="1562100"/>
            <a:ext cx="6121399" cy="325438"/>
          </a:xfrm>
          <a:prstGeom prst="rect">
            <a:avLst/>
          </a:prstGeom>
        </p:spPr>
        <p:txBody>
          <a:bodyPr>
            <a:noAutofit/>
          </a:bodyPr>
          <a:lstStyle>
            <a:lvl1pPr marL="0" indent="0">
              <a:buNone/>
              <a:defRPr sz="1800" b="1"/>
            </a:lvl1pPr>
          </a:lstStyle>
          <a:p>
            <a:pPr lvl="0"/>
            <a:r>
              <a:rPr lang="en-US"/>
              <a:t>Edit Master text styles</a:t>
            </a:r>
          </a:p>
        </p:txBody>
      </p:sp>
      <p:sp>
        <p:nvSpPr>
          <p:cNvPr id="9"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s with bullets">
    <p:spTree>
      <p:nvGrpSpPr>
        <p:cNvPr id="1" name=""/>
        <p:cNvGrpSpPr/>
        <p:nvPr/>
      </p:nvGrpSpPr>
      <p:grpSpPr>
        <a:xfrm>
          <a:off x="0" y="0"/>
          <a:ext cx="0" cy="0"/>
          <a:chOff x="0" y="0"/>
          <a:chExt cx="0" cy="0"/>
        </a:xfrm>
      </p:grpSpPr>
      <p:pic>
        <p:nvPicPr>
          <p:cNvPr id="5"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1C1D8193-AA04-438A-8EF0-471052C7DF68}"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9" name="Text Placeholder 3"/>
          <p:cNvSpPr>
            <a:spLocks noGrp="1"/>
          </p:cNvSpPr>
          <p:nvPr>
            <p:ph type="body" sz="quarter" idx="10"/>
          </p:nvPr>
        </p:nvSpPr>
        <p:spPr>
          <a:xfrm>
            <a:off x="900113" y="1095375"/>
            <a:ext cx="3851275"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13" name="Text Placeholder 3"/>
          <p:cNvSpPr>
            <a:spLocks noGrp="1"/>
          </p:cNvSpPr>
          <p:nvPr>
            <p:ph type="body" sz="quarter" idx="11"/>
          </p:nvPr>
        </p:nvSpPr>
        <p:spPr>
          <a:xfrm>
            <a:off x="4751388" y="1098737"/>
            <a:ext cx="3851275"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lbo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1" descr="cfab-icon-purp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DD2A87EC-9465-4CAF-BEEA-AF9C74C794A7}" type="slidenum">
              <a:rPr lang="en-US" sz="800" smtClean="0"/>
              <a:pPr marL="1955800" indent="-1955800" fontAlgn="auto">
                <a:spcBef>
                  <a:spcPts val="0"/>
                </a:spcBef>
                <a:spcAft>
                  <a:spcPts val="0"/>
                </a:spcAft>
                <a:defRPr/>
              </a:pPr>
              <a:t>‹#›</a:t>
            </a:fld>
            <a:endParaRPr lang="en-US" sz="800" dirty="0"/>
          </a:p>
        </p:txBody>
      </p:sp>
      <p:sp>
        <p:nvSpPr>
          <p:cNvPr id="5" name="Text Placeholder 4"/>
          <p:cNvSpPr>
            <a:spLocks noGrp="1"/>
          </p:cNvSpPr>
          <p:nvPr>
            <p:ph type="body" sz="quarter" idx="10"/>
          </p:nvPr>
        </p:nvSpPr>
        <p:spPr>
          <a:xfrm>
            <a:off x="1619251" y="2008568"/>
            <a:ext cx="6116637" cy="1258888"/>
          </a:xfrm>
          <a:prstGeom prst="rect">
            <a:avLst/>
          </a:prstGeom>
        </p:spPr>
        <p:txBody>
          <a:bodyPr>
            <a:noAutofit/>
          </a:bodyPr>
          <a:lstStyle>
            <a:lvl1pPr marL="0" indent="0">
              <a:buFontTx/>
              <a:buNone/>
              <a:defRPr sz="1400">
                <a:solidFill>
                  <a:srgbClr val="4A4A49"/>
                </a:solidFill>
                <a:latin typeface="+mn-lt"/>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stStyle>
          <a:p>
            <a:pPr lvl="0"/>
            <a:r>
              <a:rPr lang="en-US"/>
              <a:t>Edit Master text styles</a:t>
            </a:r>
          </a:p>
        </p:txBody>
      </p:sp>
      <p:sp>
        <p:nvSpPr>
          <p:cNvPr id="7" name="Text Placeholder 6"/>
          <p:cNvSpPr>
            <a:spLocks noGrp="1"/>
          </p:cNvSpPr>
          <p:nvPr>
            <p:ph type="body" sz="quarter" idx="11"/>
          </p:nvPr>
        </p:nvSpPr>
        <p:spPr>
          <a:xfrm>
            <a:off x="1619250" y="1562100"/>
            <a:ext cx="6121399" cy="325438"/>
          </a:xfrm>
          <a:prstGeom prst="rect">
            <a:avLst/>
          </a:prstGeom>
        </p:spPr>
        <p:txBody>
          <a:bodyPr>
            <a:noAutofit/>
          </a:bodyPr>
          <a:lstStyle>
            <a:lvl1pPr marL="0" indent="0">
              <a:buNone/>
              <a:defRPr sz="1800" b="1"/>
            </a:lvl1pPr>
          </a:lstStyle>
          <a:p>
            <a:pPr lvl="0"/>
            <a:r>
              <a:rPr lang="en-US"/>
              <a:t>Edit Master text styles</a:t>
            </a:r>
          </a:p>
        </p:txBody>
      </p:sp>
      <p:sp>
        <p:nvSpPr>
          <p:cNvPr id="9"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519273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hite image right">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539751"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57200" y="205979"/>
            <a:ext cx="4086489" cy="662701"/>
          </a:xfrm>
          <a:prstGeom prst="rect">
            <a:avLst/>
          </a:prstGeom>
        </p:spPr>
        <p:txBody>
          <a:bodyPr/>
          <a:lstStyle>
            <a:lvl1pPr>
              <a:defRPr sz="2400"/>
            </a:lvl1pPr>
          </a:lstStyle>
          <a:p>
            <a:r>
              <a:rPr lang="en-US"/>
              <a:t>Click to edit Master title style</a:t>
            </a:r>
            <a:endParaRPr lang="en-US" dirty="0"/>
          </a:p>
        </p:txBody>
      </p:sp>
      <p:sp>
        <p:nvSpPr>
          <p:cNvPr id="7" name="Picture Placeholder 2"/>
          <p:cNvSpPr>
            <a:spLocks noGrp="1"/>
          </p:cNvSpPr>
          <p:nvPr>
            <p:ph type="pic" idx="1"/>
          </p:nvPr>
        </p:nvSpPr>
        <p:spPr>
          <a:xfrm>
            <a:off x="4751388" y="0"/>
            <a:ext cx="4392612" cy="5143500"/>
          </a:xfrm>
          <a:prstGeom prst="rect">
            <a:avLst/>
          </a:prstGeom>
        </p:spPr>
        <p:txBody>
          <a:bodyPr anchor="ctr"/>
          <a:lstStyle>
            <a:lvl1pPr marL="0" indent="0" algn="ctr">
              <a:buNone/>
              <a:defRPr sz="2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image left">
    <p:spTree>
      <p:nvGrpSpPr>
        <p:cNvPr id="1" name=""/>
        <p:cNvGrpSpPr/>
        <p:nvPr/>
      </p:nvGrpSpPr>
      <p:grpSpPr>
        <a:xfrm>
          <a:off x="0" y="0"/>
          <a:ext cx="0" cy="0"/>
          <a:chOff x="0" y="0"/>
          <a:chExt cx="0" cy="0"/>
        </a:xfrm>
      </p:grpSpPr>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3CBF267F-8B1D-4872-8166-5B6F1C0BD02C}"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9" name="Text Placeholder 3"/>
          <p:cNvSpPr>
            <a:spLocks noGrp="1"/>
          </p:cNvSpPr>
          <p:nvPr>
            <p:ph type="body" sz="quarter" idx="10"/>
          </p:nvPr>
        </p:nvSpPr>
        <p:spPr>
          <a:xfrm>
            <a:off x="4751388"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751389" y="205979"/>
            <a:ext cx="4003938" cy="662701"/>
          </a:xfrm>
          <a:prstGeom prst="rect">
            <a:avLst/>
          </a:prstGeom>
        </p:spPr>
        <p:txBody>
          <a:bodyPr/>
          <a:lstStyle/>
          <a:p>
            <a:r>
              <a:rPr lang="en-US"/>
              <a:t>Click to edit Master title style</a:t>
            </a:r>
            <a:endParaRPr lang="en-US" dirty="0"/>
          </a:p>
        </p:txBody>
      </p:sp>
      <p:sp>
        <p:nvSpPr>
          <p:cNvPr id="5" name="Picture Placeholder 2"/>
          <p:cNvSpPr>
            <a:spLocks noGrp="1"/>
          </p:cNvSpPr>
          <p:nvPr>
            <p:ph type="pic" idx="1"/>
          </p:nvPr>
        </p:nvSpPr>
        <p:spPr>
          <a:xfrm>
            <a:off x="0" y="12207"/>
            <a:ext cx="4392612" cy="5143500"/>
          </a:xfrm>
          <a:prstGeom prst="rect">
            <a:avLst/>
          </a:prstGeom>
        </p:spPr>
        <p:txBody>
          <a:bodyPr anchor="ctr"/>
          <a:lstStyle>
            <a:lvl1pPr marL="0" indent="0" algn="ctr">
              <a:buNone/>
              <a:defRPr sz="2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descr="cfab-icon-purple.pn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DF775E97-6A4F-4C6E-BBD8-D4AE9F2C1E79}"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27063"/>
            <a:ext cx="5486400" cy="2918618"/>
          </a:xfrm>
          <a:prstGeom prst="rect">
            <a:avLst/>
          </a:prstGeom>
        </p:spPr>
        <p:txBody>
          <a:bodyPr anchor="ctr"/>
          <a:lstStyle>
            <a:lvl1pPr marL="0" indent="0" algn="ctr">
              <a:buNone/>
              <a:defRPr sz="2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4A4A4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DF775E97-6A4F-4C6E-BBD8-D4AE9F2C1E79}"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27063"/>
            <a:ext cx="5486400" cy="2918618"/>
          </a:xfrm>
          <a:prstGeom prst="rect">
            <a:avLst/>
          </a:prstGeom>
        </p:spPr>
        <p:txBody>
          <a:bodyPr anchor="ctr"/>
          <a:lstStyle>
            <a:lvl1pPr marL="0" indent="0" algn="ctr">
              <a:buNone/>
              <a:defRPr sz="2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4A4A4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urple image right + bullets">
    <p:bg>
      <p:bgPr>
        <a:solidFill>
          <a:srgbClr val="46266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4543689" y="0"/>
            <a:ext cx="4600310" cy="5166848"/>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5" name="Title 1"/>
          <p:cNvSpPr>
            <a:spLocks noGrp="1"/>
          </p:cNvSpPr>
          <p:nvPr>
            <p:ph type="title"/>
          </p:nvPr>
        </p:nvSpPr>
        <p:spPr>
          <a:xfrm>
            <a:off x="457200"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539751"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solidFill>
                  <a:srgbClr val="FFFFFF"/>
                </a:solidFill>
              </a:defRPr>
            </a:lvl1pPr>
            <a:lvl2pPr marL="363538" indent="-182563">
              <a:buClr>
                <a:srgbClr val="EA5167"/>
              </a:buClr>
              <a:buSzPct val="150000"/>
              <a:buFont typeface="Calibri" panose="020F0502020204030204" pitchFamily="34" charset="0"/>
              <a:buChar char="-"/>
              <a:defRPr sz="1800">
                <a:solidFill>
                  <a:srgbClr val="FFFFFF"/>
                </a:solidFill>
              </a:defRPr>
            </a:lvl2pPr>
            <a:lvl3pPr marL="538163" indent="-182563">
              <a:buClr>
                <a:srgbClr val="EA5167"/>
              </a:buClr>
              <a:buSzPct val="150000"/>
              <a:buFont typeface="Calibri" panose="020F0502020204030204" pitchFamily="34" charset="0"/>
              <a:buChar char="-"/>
              <a:defRPr sz="1600">
                <a:solidFill>
                  <a:srgbClr val="FFFFFF"/>
                </a:solidFill>
              </a:defRPr>
            </a:lvl3pPr>
            <a:lvl4pPr marL="719138" indent="-180975">
              <a:buClr>
                <a:srgbClr val="EA5167"/>
              </a:buClr>
              <a:buSzPct val="150000"/>
              <a:buFont typeface="Calibri" panose="020F0502020204030204" pitchFamily="34" charset="0"/>
              <a:buChar char="-"/>
              <a:defRPr sz="1400">
                <a:solidFill>
                  <a:srgbClr val="FFFFFF"/>
                </a:solidFill>
              </a:defRPr>
            </a:lvl4pPr>
            <a:lvl5pPr marL="893763" indent="-174625">
              <a:buClr>
                <a:srgbClr val="EA5167"/>
              </a:buClr>
              <a:buSzPct val="150000"/>
              <a:buFont typeface="Calibri" panose="020F0502020204030204" pitchFamily="34" charset="0"/>
              <a:buChar char="-"/>
              <a:defRPr sz="12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rple image left + bullets">
    <p:bg>
      <p:bgPr>
        <a:solidFill>
          <a:srgbClr val="462666"/>
        </a:solidFill>
        <a:effectLst/>
      </p:bgPr>
    </p:bg>
    <p:spTree>
      <p:nvGrpSpPr>
        <p:cNvPr id="1" name=""/>
        <p:cNvGrpSpPr/>
        <p:nvPr/>
      </p:nvGrpSpPr>
      <p:grpSpPr>
        <a:xfrm>
          <a:off x="0" y="0"/>
          <a:ext cx="0" cy="0"/>
          <a:chOff x="0" y="0"/>
          <a:chExt cx="0" cy="0"/>
        </a:xfrm>
      </p:grpSpPr>
      <p:sp>
        <p:nvSpPr>
          <p:cNvPr id="7"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914D2EE8-9A9A-4109-A30A-BD0DB7A8EC6E}" type="slidenum">
              <a:rPr lang="en-US" sz="800" smtClean="0">
                <a:solidFill>
                  <a:srgbClr val="FFFFFF"/>
                </a:solidFill>
              </a:rPr>
              <a:pPr marL="1955800" indent="-1955800" fontAlgn="auto">
                <a:spcBef>
                  <a:spcPts val="0"/>
                </a:spcBef>
                <a:spcAft>
                  <a:spcPts val="0"/>
                </a:spcAft>
                <a:defRPr/>
              </a:pPr>
              <a:t>‹#›</a:t>
            </a:fld>
            <a:endParaRPr lang="en-US" sz="800" dirty="0">
              <a:solidFill>
                <a:srgbClr val="FFFFFF"/>
              </a:solidFill>
            </a:endParaRPr>
          </a:p>
        </p:txBody>
      </p:sp>
      <p:sp>
        <p:nvSpPr>
          <p:cNvPr id="8" name="Picture Placeholder 9"/>
          <p:cNvSpPr>
            <a:spLocks noGrp="1"/>
          </p:cNvSpPr>
          <p:nvPr>
            <p:ph type="pic" sz="quarter" idx="12"/>
          </p:nvPr>
        </p:nvSpPr>
        <p:spPr>
          <a:xfrm>
            <a:off x="0" y="0"/>
            <a:ext cx="4600310" cy="5143500"/>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5" name="Title 1"/>
          <p:cNvSpPr>
            <a:spLocks noGrp="1"/>
          </p:cNvSpPr>
          <p:nvPr>
            <p:ph type="title"/>
          </p:nvPr>
        </p:nvSpPr>
        <p:spPr>
          <a:xfrm>
            <a:off x="4727359"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727359"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solidFill>
                  <a:srgbClr val="FFFFFF"/>
                </a:solidFill>
              </a:defRPr>
            </a:lvl1pPr>
            <a:lvl2pPr marL="363538" indent="-182563">
              <a:buClr>
                <a:srgbClr val="EA5167"/>
              </a:buClr>
              <a:buSzPct val="150000"/>
              <a:buFont typeface="Calibri" panose="020F0502020204030204" pitchFamily="34" charset="0"/>
              <a:buChar char="-"/>
              <a:defRPr sz="1800">
                <a:solidFill>
                  <a:srgbClr val="FFFFFF"/>
                </a:solidFill>
              </a:defRPr>
            </a:lvl2pPr>
            <a:lvl3pPr marL="538163" indent="-182563">
              <a:buClr>
                <a:srgbClr val="EA5167"/>
              </a:buClr>
              <a:buSzPct val="150000"/>
              <a:buFont typeface="Calibri" panose="020F0502020204030204" pitchFamily="34" charset="0"/>
              <a:buChar char="-"/>
              <a:defRPr sz="1600">
                <a:solidFill>
                  <a:srgbClr val="FFFFFF"/>
                </a:solidFill>
              </a:defRPr>
            </a:lvl3pPr>
            <a:lvl4pPr marL="719138" indent="-180975">
              <a:buClr>
                <a:srgbClr val="EA5167"/>
              </a:buClr>
              <a:buSzPct val="150000"/>
              <a:buFont typeface="Calibri" panose="020F0502020204030204" pitchFamily="34" charset="0"/>
              <a:buChar char="-"/>
              <a:defRPr sz="1400">
                <a:solidFill>
                  <a:srgbClr val="FFFFFF"/>
                </a:solidFill>
              </a:defRPr>
            </a:lvl4pPr>
            <a:lvl5pPr marL="893763" indent="-174625">
              <a:buClr>
                <a:srgbClr val="EA5167"/>
              </a:buClr>
              <a:buSzPct val="150000"/>
              <a:buFont typeface="Calibri" panose="020F0502020204030204" pitchFamily="34" charset="0"/>
              <a:buChar char="-"/>
              <a:defRPr sz="12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rple image right no bullets">
    <p:bg>
      <p:bgPr>
        <a:solidFill>
          <a:srgbClr val="462666"/>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2"/>
          </p:nvPr>
        </p:nvSpPr>
        <p:spPr>
          <a:xfrm>
            <a:off x="4543690" y="0"/>
            <a:ext cx="4600310" cy="5143500"/>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7" name="Text Placeholder 6"/>
          <p:cNvSpPr>
            <a:spLocks noGrp="1"/>
          </p:cNvSpPr>
          <p:nvPr>
            <p:ph type="body" sz="quarter" idx="11"/>
          </p:nvPr>
        </p:nvSpPr>
        <p:spPr>
          <a:xfrm>
            <a:off x="498473" y="1107920"/>
            <a:ext cx="4003941" cy="325438"/>
          </a:xfrm>
          <a:prstGeom prst="rect">
            <a:avLst/>
          </a:prstGeom>
        </p:spPr>
        <p:txBody>
          <a:bodyPr>
            <a:noAutofit/>
          </a:bodyPr>
          <a:lstStyle>
            <a:lvl1pPr marL="0" indent="0">
              <a:buNone/>
              <a:defRPr sz="1800" b="1">
                <a:solidFill>
                  <a:srgbClr val="EEEA80"/>
                </a:solidFill>
              </a:defRPr>
            </a:lvl1pPr>
          </a:lstStyle>
          <a:p>
            <a:pPr lvl="0"/>
            <a:r>
              <a:rPr lang="en-US"/>
              <a:t>Edit Master text styles</a:t>
            </a:r>
          </a:p>
        </p:txBody>
      </p:sp>
      <p:sp>
        <p:nvSpPr>
          <p:cNvPr id="5" name="Title 1"/>
          <p:cNvSpPr>
            <a:spLocks noGrp="1"/>
          </p:cNvSpPr>
          <p:nvPr>
            <p:ph type="title"/>
          </p:nvPr>
        </p:nvSpPr>
        <p:spPr>
          <a:xfrm>
            <a:off x="457199"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539751" y="1528054"/>
            <a:ext cx="4003939" cy="1258888"/>
          </a:xfrm>
          <a:prstGeom prst="rect">
            <a:avLst/>
          </a:prstGeom>
        </p:spPr>
        <p:txBody>
          <a:bodyPr>
            <a:noAutofit/>
          </a:bodyPr>
          <a:lstStyle>
            <a:lvl1pPr marL="0" indent="0">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stStyle>
          <a:p>
            <a:pPr lvl="0"/>
            <a:r>
              <a:rPr lang="en-US"/>
              <a:t>Edit Master text styles</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ple image left no bullets">
    <p:bg>
      <p:bgPr>
        <a:solidFill>
          <a:srgbClr val="462666"/>
        </a:solidFill>
        <a:effectLst/>
      </p:bgPr>
    </p:bg>
    <p:spTree>
      <p:nvGrpSpPr>
        <p:cNvPr id="1" name=""/>
        <p:cNvGrpSpPr/>
        <p:nvPr/>
      </p:nvGrpSpPr>
      <p:grpSpPr>
        <a:xfrm>
          <a:off x="0" y="0"/>
          <a:ext cx="0" cy="0"/>
          <a:chOff x="0" y="0"/>
          <a:chExt cx="0" cy="0"/>
        </a:xfrm>
      </p:grpSpPr>
      <p:sp>
        <p:nvSpPr>
          <p:cNvPr id="9"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071111C2-4F6F-44F8-8EF1-C05799945913}" type="slidenum">
              <a:rPr lang="en-US" sz="800" smtClean="0">
                <a:solidFill>
                  <a:srgbClr val="FFFFFF"/>
                </a:solidFill>
              </a:rPr>
              <a:pPr marL="1955800" indent="-1955800" fontAlgn="auto">
                <a:spcBef>
                  <a:spcPts val="0"/>
                </a:spcBef>
                <a:spcAft>
                  <a:spcPts val="0"/>
                </a:spcAft>
                <a:defRPr/>
              </a:pPr>
              <a:t>‹#›</a:t>
            </a:fld>
            <a:endParaRPr lang="en-US" sz="800" dirty="0">
              <a:solidFill>
                <a:srgbClr val="FFFFFF"/>
              </a:solidFill>
            </a:endParaRPr>
          </a:p>
        </p:txBody>
      </p:sp>
      <p:sp>
        <p:nvSpPr>
          <p:cNvPr id="8" name="Picture Placeholder 9"/>
          <p:cNvSpPr>
            <a:spLocks noGrp="1"/>
          </p:cNvSpPr>
          <p:nvPr>
            <p:ph type="pic" sz="quarter" idx="12"/>
          </p:nvPr>
        </p:nvSpPr>
        <p:spPr>
          <a:xfrm>
            <a:off x="0" y="0"/>
            <a:ext cx="4600310" cy="5143500"/>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7" name="Text Placeholder 6"/>
          <p:cNvSpPr>
            <a:spLocks noGrp="1"/>
          </p:cNvSpPr>
          <p:nvPr>
            <p:ph type="body" sz="quarter" idx="11"/>
          </p:nvPr>
        </p:nvSpPr>
        <p:spPr>
          <a:xfrm>
            <a:off x="4809909" y="1437933"/>
            <a:ext cx="4003941" cy="325438"/>
          </a:xfrm>
          <a:prstGeom prst="rect">
            <a:avLst/>
          </a:prstGeom>
        </p:spPr>
        <p:txBody>
          <a:bodyPr>
            <a:noAutofit/>
          </a:bodyPr>
          <a:lstStyle>
            <a:lvl1pPr marL="0" indent="0">
              <a:buNone/>
              <a:defRPr sz="1800" b="1">
                <a:solidFill>
                  <a:srgbClr val="EEEA80"/>
                </a:solidFill>
              </a:defRPr>
            </a:lvl1pPr>
          </a:lstStyle>
          <a:p>
            <a:pPr lvl="0"/>
            <a:r>
              <a:rPr lang="en-US"/>
              <a:t>Edit Master text styles</a:t>
            </a:r>
          </a:p>
        </p:txBody>
      </p:sp>
      <p:sp>
        <p:nvSpPr>
          <p:cNvPr id="5" name="Title 1"/>
          <p:cNvSpPr>
            <a:spLocks noGrp="1"/>
          </p:cNvSpPr>
          <p:nvPr>
            <p:ph type="title"/>
          </p:nvPr>
        </p:nvSpPr>
        <p:spPr>
          <a:xfrm>
            <a:off x="4727359"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4809909" y="1884401"/>
            <a:ext cx="4003939" cy="1258888"/>
          </a:xfrm>
          <a:prstGeom prst="rect">
            <a:avLst/>
          </a:prstGeom>
        </p:spPr>
        <p:txBody>
          <a:bodyPr>
            <a:noAutofit/>
          </a:bodyPr>
          <a:lstStyle>
            <a:lvl1pPr marL="0" indent="0">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stStyle>
          <a:p>
            <a:pPr lvl="0"/>
            <a:r>
              <a:rPr lang="en-US"/>
              <a:t>Edit Master text styles</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rple section title">
    <p:bg>
      <p:bgPr>
        <a:solidFill>
          <a:srgbClr val="462666"/>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244975" y="2670175"/>
            <a:ext cx="468313"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
        <p:nvSpPr>
          <p:cNvPr id="12" name="Text Placeholder 10"/>
          <p:cNvSpPr>
            <a:spLocks noGrp="1"/>
          </p:cNvSpPr>
          <p:nvPr>
            <p:ph type="body" sz="quarter" idx="11"/>
          </p:nvPr>
        </p:nvSpPr>
        <p:spPr>
          <a:xfrm>
            <a:off x="900113" y="2840902"/>
            <a:ext cx="7498163" cy="914400"/>
          </a:xfrm>
          <a:prstGeom prst="rect">
            <a:avLst/>
          </a:prstGeom>
        </p:spPr>
        <p:txBody>
          <a:bodyPr>
            <a:noAutofit/>
          </a:bodyPr>
          <a:lstStyle>
            <a:lvl1pPr marL="0" indent="0" algn="ctr">
              <a:buFontTx/>
              <a:buNone/>
              <a:defRPr sz="1600">
                <a:solidFill>
                  <a:schemeClr val="bg1"/>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
        <p:nvSpPr>
          <p:cNvPr id="13" name="Text Placeholder 8"/>
          <p:cNvSpPr>
            <a:spLocks noGrp="1"/>
          </p:cNvSpPr>
          <p:nvPr>
            <p:ph type="body" sz="quarter" idx="12"/>
          </p:nvPr>
        </p:nvSpPr>
        <p:spPr>
          <a:xfrm>
            <a:off x="900113" y="1907912"/>
            <a:ext cx="7498163" cy="914400"/>
          </a:xfrm>
          <a:prstGeom prst="rect">
            <a:avLst/>
          </a:prstGeom>
        </p:spPr>
        <p:txBody>
          <a:bodyPr>
            <a:normAutofit/>
          </a:bodyPr>
          <a:lstStyle>
            <a:lvl1pPr marL="0" indent="0" algn="ctr">
              <a:buNone/>
              <a:defRPr sz="3400" b="1">
                <a:solidFill>
                  <a:srgbClr val="EEEA80"/>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US"/>
              <a:t>Edit Master text styles</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rple 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 descr="cfab-logo-white.pn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FA0142D6-0A0C-405F-9048-034878C49405}" type="slidenum">
              <a:rPr lang="en-US" sz="800" smtClean="0">
                <a:solidFill>
                  <a:srgbClr val="FFFFFF"/>
                </a:solidFill>
              </a:rPr>
              <a:pPr marL="1955800" indent="-1955800" fontAlgn="auto">
                <a:spcBef>
                  <a:spcPts val="0"/>
                </a:spcBef>
                <a:spcAft>
                  <a:spcPts val="0"/>
                </a:spcAft>
                <a:defRPr/>
              </a:pPr>
              <a:t>‹#›</a:t>
            </a:fld>
            <a:endParaRPr lang="en-US" sz="800" dirty="0">
              <a:solidFill>
                <a:srgbClr val="FFFFFF"/>
              </a:solidFill>
            </a:endParaRPr>
          </a:p>
        </p:txBody>
      </p:sp>
      <p:sp>
        <p:nvSpPr>
          <p:cNvPr id="6" name="Text Placeholder 5"/>
          <p:cNvSpPr>
            <a:spLocks noGrp="1"/>
          </p:cNvSpPr>
          <p:nvPr>
            <p:ph type="body" sz="quarter" idx="10"/>
          </p:nvPr>
        </p:nvSpPr>
        <p:spPr>
          <a:xfrm>
            <a:off x="1746250" y="1739900"/>
            <a:ext cx="5448300" cy="1447800"/>
          </a:xfrm>
          <a:prstGeom prst="rect">
            <a:avLst/>
          </a:prstGeom>
        </p:spPr>
        <p:txBody>
          <a:bodyPr/>
          <a:lstStyle>
            <a:lvl1pPr marL="0" indent="0">
              <a:buFontTx/>
              <a:buNone/>
              <a:defRPr sz="2200" b="1" baseline="0">
                <a:solidFill>
                  <a:srgbClr val="EEEA80"/>
                </a:solidFill>
              </a:defRPr>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a:t>Edit Master text styles</a:t>
            </a:r>
          </a:p>
        </p:txBody>
      </p:sp>
      <p:sp>
        <p:nvSpPr>
          <p:cNvPr id="10" name="Text Placeholder 9"/>
          <p:cNvSpPr>
            <a:spLocks noGrp="1"/>
          </p:cNvSpPr>
          <p:nvPr>
            <p:ph type="body" sz="quarter" idx="11"/>
          </p:nvPr>
        </p:nvSpPr>
        <p:spPr>
          <a:xfrm>
            <a:off x="1746250" y="3399631"/>
            <a:ext cx="5448300" cy="423863"/>
          </a:xfrm>
          <a:prstGeom prst="rect">
            <a:avLst/>
          </a:prstGeom>
        </p:spPr>
        <p:txBody>
          <a:bodyPr/>
          <a:lstStyle>
            <a:lvl1pPr marL="0" indent="0" algn="ctr">
              <a:buFontTx/>
              <a:buNone/>
              <a:defRPr sz="1600" baseline="0">
                <a:solidFill>
                  <a:srgbClr val="FFFFFF"/>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with bullets">
    <p:spTree>
      <p:nvGrpSpPr>
        <p:cNvPr id="1" name=""/>
        <p:cNvGrpSpPr/>
        <p:nvPr/>
      </p:nvGrpSpPr>
      <p:grpSpPr>
        <a:xfrm>
          <a:off x="0" y="0"/>
          <a:ext cx="0" cy="0"/>
          <a:chOff x="0" y="0"/>
          <a:chExt cx="0" cy="0"/>
        </a:xfrm>
      </p:grpSpPr>
      <p:pic>
        <p:nvPicPr>
          <p:cNvPr id="5"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1C1D8193-AA04-438A-8EF0-471052C7DF68}"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9" name="Text Placeholder 3"/>
          <p:cNvSpPr>
            <a:spLocks noGrp="1"/>
          </p:cNvSpPr>
          <p:nvPr>
            <p:ph type="body" sz="quarter" idx="10"/>
          </p:nvPr>
        </p:nvSpPr>
        <p:spPr>
          <a:xfrm>
            <a:off x="900113" y="1095375"/>
            <a:ext cx="3851275"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13" name="Text Placeholder 3"/>
          <p:cNvSpPr>
            <a:spLocks noGrp="1"/>
          </p:cNvSpPr>
          <p:nvPr>
            <p:ph type="body" sz="quarter" idx="11"/>
          </p:nvPr>
        </p:nvSpPr>
        <p:spPr>
          <a:xfrm>
            <a:off x="4751388" y="1098737"/>
            <a:ext cx="3851275"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46081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urple 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FA0142D6-0A0C-405F-9048-034878C49405}" type="slidenum">
              <a:rPr lang="en-US" sz="800" smtClean="0">
                <a:solidFill>
                  <a:srgbClr val="FFFFFF"/>
                </a:solidFill>
              </a:rPr>
              <a:pPr marL="1955800" indent="-1955800" fontAlgn="auto">
                <a:spcBef>
                  <a:spcPts val="0"/>
                </a:spcBef>
                <a:spcAft>
                  <a:spcPts val="0"/>
                </a:spcAft>
                <a:defRPr/>
              </a:pPr>
              <a:t>‹#›</a:t>
            </a:fld>
            <a:endParaRPr lang="en-US" sz="800" dirty="0">
              <a:solidFill>
                <a:srgbClr val="FFFFFF"/>
              </a:solidFill>
            </a:endParaRPr>
          </a:p>
        </p:txBody>
      </p:sp>
      <p:sp>
        <p:nvSpPr>
          <p:cNvPr id="6" name="Text Placeholder 5"/>
          <p:cNvSpPr>
            <a:spLocks noGrp="1"/>
          </p:cNvSpPr>
          <p:nvPr>
            <p:ph type="body" sz="quarter" idx="10"/>
          </p:nvPr>
        </p:nvSpPr>
        <p:spPr>
          <a:xfrm>
            <a:off x="1746250" y="1739900"/>
            <a:ext cx="5448300" cy="1447800"/>
          </a:xfrm>
          <a:prstGeom prst="rect">
            <a:avLst/>
          </a:prstGeom>
        </p:spPr>
        <p:txBody>
          <a:bodyPr/>
          <a:lstStyle>
            <a:lvl1pPr marL="0" indent="0">
              <a:buFontTx/>
              <a:buNone/>
              <a:defRPr sz="2200" b="1" baseline="0">
                <a:solidFill>
                  <a:srgbClr val="EEEA80"/>
                </a:solidFill>
              </a:defRPr>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a:t>Edit Master text styles</a:t>
            </a:r>
          </a:p>
        </p:txBody>
      </p:sp>
      <p:sp>
        <p:nvSpPr>
          <p:cNvPr id="10" name="Text Placeholder 9"/>
          <p:cNvSpPr>
            <a:spLocks noGrp="1"/>
          </p:cNvSpPr>
          <p:nvPr>
            <p:ph type="body" sz="quarter" idx="11"/>
          </p:nvPr>
        </p:nvSpPr>
        <p:spPr>
          <a:xfrm>
            <a:off x="1746250" y="3399631"/>
            <a:ext cx="5448300" cy="423863"/>
          </a:xfrm>
          <a:prstGeom prst="rect">
            <a:avLst/>
          </a:prstGeom>
        </p:spPr>
        <p:txBody>
          <a:bodyPr/>
          <a:lstStyle>
            <a:lvl1pPr marL="0" indent="0" algn="ctr">
              <a:buFontTx/>
              <a:buNone/>
              <a:defRPr sz="1600" baseline="0">
                <a:solidFill>
                  <a:srgbClr val="FFFFFF"/>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section title">
    <p:bg>
      <p:bgPr>
        <a:solidFill>
          <a:srgbClr val="6EC5D3"/>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244975" y="2670175"/>
            <a:ext cx="468313" cy="0"/>
          </a:xfrm>
          <a:prstGeom prst="line">
            <a:avLst/>
          </a:prstGeom>
          <a:ln w="38100" cap="rnd" cmpd="sng">
            <a:solidFill>
              <a:srgbClr val="462666"/>
            </a:solidFill>
          </a:ln>
        </p:spPr>
        <p:style>
          <a:lnRef idx="1">
            <a:schemeClr val="dk1"/>
          </a:lnRef>
          <a:fillRef idx="0">
            <a:schemeClr val="dk1"/>
          </a:fillRef>
          <a:effectRef idx="0">
            <a:schemeClr val="dk1"/>
          </a:effectRef>
          <a:fontRef idx="minor">
            <a:schemeClr val="tx1"/>
          </a:fontRef>
        </p:style>
      </p:cxnSp>
      <p:sp>
        <p:nvSpPr>
          <p:cNvPr id="11" name="Text Placeholder 10"/>
          <p:cNvSpPr>
            <a:spLocks noGrp="1"/>
          </p:cNvSpPr>
          <p:nvPr>
            <p:ph type="body" sz="quarter" idx="11"/>
          </p:nvPr>
        </p:nvSpPr>
        <p:spPr>
          <a:xfrm>
            <a:off x="900113" y="2840902"/>
            <a:ext cx="7498163" cy="914400"/>
          </a:xfrm>
          <a:prstGeom prst="rect">
            <a:avLst/>
          </a:prstGeom>
        </p:spPr>
        <p:txBody>
          <a:bodyPr>
            <a:noAutofit/>
          </a:bodyPr>
          <a:lstStyle>
            <a:lvl1pPr marL="0" indent="0" algn="ctr">
              <a:buFontTx/>
              <a:buNone/>
              <a:defRPr sz="1600">
                <a:solidFill>
                  <a:schemeClr val="bg1"/>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
        <p:nvSpPr>
          <p:cNvPr id="9" name="Text Placeholder 8"/>
          <p:cNvSpPr>
            <a:spLocks noGrp="1"/>
          </p:cNvSpPr>
          <p:nvPr>
            <p:ph type="body" sz="quarter" idx="10"/>
          </p:nvPr>
        </p:nvSpPr>
        <p:spPr>
          <a:xfrm>
            <a:off x="900113" y="1907912"/>
            <a:ext cx="7498163" cy="914400"/>
          </a:xfrm>
          <a:prstGeom prst="rect">
            <a:avLst/>
          </a:prstGeom>
        </p:spPr>
        <p:txBody>
          <a:bodyPr>
            <a:normAutofit/>
          </a:bodyPr>
          <a:lstStyle>
            <a:lvl1pPr marL="0" indent="0" algn="ctr">
              <a:buNone/>
              <a:defRPr sz="3400" b="1">
                <a:solidFill>
                  <a:schemeClr val="bg1"/>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US"/>
              <a:t>Edit Master text styles</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section title">
    <p:bg>
      <p:bgPr>
        <a:solidFill>
          <a:srgbClr val="EA5167"/>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244975" y="2670175"/>
            <a:ext cx="468313" cy="0"/>
          </a:xfrm>
          <a:prstGeom prst="line">
            <a:avLst/>
          </a:prstGeom>
          <a:ln w="38100" cap="rnd" cmpd="sng">
            <a:solidFill>
              <a:srgbClr val="EEEA80"/>
            </a:solidFill>
          </a:ln>
        </p:spPr>
        <p:style>
          <a:lnRef idx="1">
            <a:schemeClr val="dk1"/>
          </a:lnRef>
          <a:fillRef idx="0">
            <a:schemeClr val="dk1"/>
          </a:fillRef>
          <a:effectRef idx="0">
            <a:schemeClr val="dk1"/>
          </a:effectRef>
          <a:fontRef idx="minor">
            <a:schemeClr val="tx1"/>
          </a:fontRef>
        </p:style>
      </p:cxnSp>
      <p:sp>
        <p:nvSpPr>
          <p:cNvPr id="5" name="Text Placeholder 10"/>
          <p:cNvSpPr>
            <a:spLocks noGrp="1"/>
          </p:cNvSpPr>
          <p:nvPr>
            <p:ph type="body" sz="quarter" idx="11"/>
          </p:nvPr>
        </p:nvSpPr>
        <p:spPr>
          <a:xfrm>
            <a:off x="900113" y="2840902"/>
            <a:ext cx="7498163" cy="914400"/>
          </a:xfrm>
          <a:prstGeom prst="rect">
            <a:avLst/>
          </a:prstGeom>
        </p:spPr>
        <p:txBody>
          <a:bodyPr>
            <a:noAutofit/>
          </a:bodyPr>
          <a:lstStyle>
            <a:lvl1pPr marL="0" indent="0" algn="ctr">
              <a:buFontTx/>
              <a:buNone/>
              <a:defRPr sz="1600">
                <a:solidFill>
                  <a:schemeClr val="bg1"/>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
        <p:nvSpPr>
          <p:cNvPr id="6" name="Text Placeholder 8"/>
          <p:cNvSpPr>
            <a:spLocks noGrp="1"/>
          </p:cNvSpPr>
          <p:nvPr>
            <p:ph type="body" sz="quarter" idx="10"/>
          </p:nvPr>
        </p:nvSpPr>
        <p:spPr>
          <a:xfrm>
            <a:off x="900113" y="1907912"/>
            <a:ext cx="7498163" cy="914400"/>
          </a:xfrm>
          <a:prstGeom prst="rect">
            <a:avLst/>
          </a:prstGeom>
        </p:spPr>
        <p:txBody>
          <a:bodyPr>
            <a:normAutofit/>
          </a:bodyPr>
          <a:lstStyle>
            <a:lvl1pPr marL="0" indent="0" algn="ctr">
              <a:buNone/>
              <a:defRPr sz="3400" b="1">
                <a:solidFill>
                  <a:schemeClr val="bg1"/>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US"/>
              <a:t>Edit Master text styles</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A with logo">
    <p:spTree>
      <p:nvGrpSpPr>
        <p:cNvPr id="1" name=""/>
        <p:cNvGrpSpPr/>
        <p:nvPr/>
      </p:nvGrpSpPr>
      <p:grpSpPr>
        <a:xfrm>
          <a:off x="0" y="0"/>
          <a:ext cx="0" cy="0"/>
          <a:chOff x="0" y="0"/>
          <a:chExt cx="0" cy="0"/>
        </a:xfrm>
      </p:grpSpPr>
      <p:pic>
        <p:nvPicPr>
          <p:cNvPr id="2" name="Picture 1" descr="cfab-icon-purple.pn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A7FFEF20-E2A7-4F79-82CA-EAA7F460EC9E}"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pic>
        <p:nvPicPr>
          <p:cNvPr id="9" name="Picture 1" descr="cfab-icon-purple.pn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757238" y="1589088"/>
            <a:ext cx="2033587" cy="2035175"/>
          </a:xfrm>
          <a:prstGeom prst="ellipse">
            <a:avLst/>
          </a:prstGeom>
          <a:solidFill>
            <a:srgbClr val="462666"/>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1" name="Oval 10"/>
          <p:cNvSpPr/>
          <p:nvPr/>
        </p:nvSpPr>
        <p:spPr>
          <a:xfrm>
            <a:off x="3549650" y="1589088"/>
            <a:ext cx="2035175" cy="2035175"/>
          </a:xfrm>
          <a:prstGeom prst="ellipse">
            <a:avLst/>
          </a:prstGeom>
          <a:solidFill>
            <a:srgbClr val="EA5167"/>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12" name="Straight Connector 11"/>
          <p:cNvCxnSpPr/>
          <p:nvPr/>
        </p:nvCxnSpPr>
        <p:spPr>
          <a:xfrm>
            <a:off x="2790825" y="2605088"/>
            <a:ext cx="758825" cy="1587"/>
          </a:xfrm>
          <a:prstGeom prst="line">
            <a:avLst/>
          </a:prstGeom>
          <a:ln w="38100" cap="rnd" cmpd="sng">
            <a:solidFill>
              <a:srgbClr val="4A4A49"/>
            </a:solidFill>
          </a:ln>
        </p:spPr>
        <p:style>
          <a:lnRef idx="1">
            <a:schemeClr val="dk1"/>
          </a:lnRef>
          <a:fillRef idx="0">
            <a:schemeClr val="dk1"/>
          </a:fillRef>
          <a:effectRef idx="0">
            <a:schemeClr val="dk1"/>
          </a:effectRef>
          <a:fontRef idx="minor">
            <a:schemeClr val="tx1"/>
          </a:fontRef>
        </p:style>
      </p:cxnSp>
      <p:sp>
        <p:nvSpPr>
          <p:cNvPr id="13" name="Oval 12"/>
          <p:cNvSpPr/>
          <p:nvPr/>
        </p:nvSpPr>
        <p:spPr>
          <a:xfrm>
            <a:off x="6342063" y="1589088"/>
            <a:ext cx="2035175" cy="2035175"/>
          </a:xfrm>
          <a:prstGeom prst="ellipse">
            <a:avLst/>
          </a:prstGeom>
          <a:solidFill>
            <a:srgbClr val="6EC5D3"/>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16" name="Straight Connector 15"/>
          <p:cNvCxnSpPr/>
          <p:nvPr/>
        </p:nvCxnSpPr>
        <p:spPr>
          <a:xfrm>
            <a:off x="5584825" y="2605088"/>
            <a:ext cx="757238" cy="1587"/>
          </a:xfrm>
          <a:prstGeom prst="line">
            <a:avLst/>
          </a:prstGeom>
          <a:ln w="38100" cap="rnd" cmpd="sng">
            <a:solidFill>
              <a:srgbClr val="4A4A49"/>
            </a:solidFill>
          </a:ln>
        </p:spPr>
        <p:style>
          <a:lnRef idx="1">
            <a:schemeClr val="dk1"/>
          </a:lnRef>
          <a:fillRef idx="0">
            <a:schemeClr val="dk1"/>
          </a:fillRef>
          <a:effectRef idx="0">
            <a:schemeClr val="dk1"/>
          </a:effectRef>
          <a:fontRef idx="minor">
            <a:schemeClr val="tx1"/>
          </a:fontRef>
        </p:style>
      </p:cxnSp>
      <p:sp>
        <p:nvSpPr>
          <p:cNvPr id="17" name="Isosceles Triangle 16"/>
          <p:cNvSpPr/>
          <p:nvPr/>
        </p:nvSpPr>
        <p:spPr>
          <a:xfrm rot="5400000">
            <a:off x="3087688" y="2528888"/>
            <a:ext cx="193675" cy="155575"/>
          </a:xfrm>
          <a:prstGeom prst="triangle">
            <a:avLst/>
          </a:prstGeom>
          <a:solidFill>
            <a:srgbClr val="4A4A49"/>
          </a:solidFill>
          <a:ln w="38100" cmpd="sng">
            <a:solidFill>
              <a:srgbClr val="4A4A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8" name="Isosceles Triangle 17"/>
          <p:cNvSpPr/>
          <p:nvPr/>
        </p:nvSpPr>
        <p:spPr>
          <a:xfrm rot="5400000">
            <a:off x="5876925" y="2528888"/>
            <a:ext cx="193675" cy="155575"/>
          </a:xfrm>
          <a:prstGeom prst="triangle">
            <a:avLst/>
          </a:prstGeom>
          <a:solidFill>
            <a:srgbClr val="4A4A49"/>
          </a:solidFill>
          <a:ln w="38100" cmpd="sng">
            <a:solidFill>
              <a:srgbClr val="4A4A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0"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9D6317FD-D1FE-490A-93C5-E9188E0B0243}"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14" name="Title 1"/>
          <p:cNvSpPr>
            <a:spLocks noGrp="1"/>
          </p:cNvSpPr>
          <p:nvPr>
            <p:ph type="title"/>
          </p:nvPr>
        </p:nvSpPr>
        <p:spPr>
          <a:xfrm>
            <a:off x="457200" y="205979"/>
            <a:ext cx="8069263" cy="662701"/>
          </a:xfrm>
          <a:prstGeom prst="rect">
            <a:avLst/>
          </a:prstGeom>
        </p:spPr>
        <p:txBody>
          <a:bodyPr/>
          <a:lstStyle>
            <a:lvl1pPr>
              <a:defRPr sz="2800"/>
            </a:lvl1pPr>
          </a:lstStyle>
          <a:p>
            <a:r>
              <a:rPr lang="en-US"/>
              <a:t>Click to edit Master title style</a:t>
            </a:r>
            <a:endParaRPr lang="en-US" dirty="0"/>
          </a:p>
        </p:txBody>
      </p:sp>
      <p:sp>
        <p:nvSpPr>
          <p:cNvPr id="15" name="Text Placeholder 14"/>
          <p:cNvSpPr>
            <a:spLocks noGrp="1"/>
          </p:cNvSpPr>
          <p:nvPr>
            <p:ph type="body" sz="quarter" idx="10"/>
          </p:nvPr>
        </p:nvSpPr>
        <p:spPr>
          <a:xfrm>
            <a:off x="1029775"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19" name="Text Placeholder 14"/>
          <p:cNvSpPr>
            <a:spLocks noGrp="1"/>
          </p:cNvSpPr>
          <p:nvPr>
            <p:ph type="body" sz="quarter" idx="13"/>
          </p:nvPr>
        </p:nvSpPr>
        <p:spPr>
          <a:xfrm>
            <a:off x="757078"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1" name="Text Placeholder 14"/>
          <p:cNvSpPr>
            <a:spLocks noGrp="1"/>
          </p:cNvSpPr>
          <p:nvPr>
            <p:ph type="body" sz="quarter" idx="14"/>
          </p:nvPr>
        </p:nvSpPr>
        <p:spPr>
          <a:xfrm>
            <a:off x="3822509"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2" name="Text Placeholder 14"/>
          <p:cNvSpPr>
            <a:spLocks noGrp="1"/>
          </p:cNvSpPr>
          <p:nvPr>
            <p:ph type="body" sz="quarter" idx="15"/>
          </p:nvPr>
        </p:nvSpPr>
        <p:spPr>
          <a:xfrm>
            <a:off x="3549812"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3" name="Text Placeholder 14"/>
          <p:cNvSpPr>
            <a:spLocks noGrp="1"/>
          </p:cNvSpPr>
          <p:nvPr>
            <p:ph type="body" sz="quarter" idx="16"/>
          </p:nvPr>
        </p:nvSpPr>
        <p:spPr>
          <a:xfrm>
            <a:off x="6640642"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4" name="Text Placeholder 14"/>
          <p:cNvSpPr>
            <a:spLocks noGrp="1"/>
          </p:cNvSpPr>
          <p:nvPr>
            <p:ph type="body" sz="quarter" idx="17"/>
          </p:nvPr>
        </p:nvSpPr>
        <p:spPr>
          <a:xfrm>
            <a:off x="6367945"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White A with logo">
    <p:spTree>
      <p:nvGrpSpPr>
        <p:cNvPr id="1" name=""/>
        <p:cNvGrpSpPr/>
        <p:nvPr/>
      </p:nvGrpSpPr>
      <p:grpSpPr>
        <a:xfrm>
          <a:off x="0" y="0"/>
          <a:ext cx="0" cy="0"/>
          <a:chOff x="0" y="0"/>
          <a:chExt cx="0" cy="0"/>
        </a:xfrm>
      </p:grpSpPr>
      <p:pic>
        <p:nvPicPr>
          <p:cNvPr id="2"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A7FFEF20-E2A7-4F79-82CA-EAA7F460EC9E}"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rocess diagram">
    <p:spTree>
      <p:nvGrpSpPr>
        <p:cNvPr id="1" name=""/>
        <p:cNvGrpSpPr/>
        <p:nvPr/>
      </p:nvGrpSpPr>
      <p:grpSpPr>
        <a:xfrm>
          <a:off x="0" y="0"/>
          <a:ext cx="0" cy="0"/>
          <a:chOff x="0" y="0"/>
          <a:chExt cx="0" cy="0"/>
        </a:xfrm>
      </p:grpSpPr>
      <p:pic>
        <p:nvPicPr>
          <p:cNvPr id="9"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757238" y="1589088"/>
            <a:ext cx="2033587" cy="2035175"/>
          </a:xfrm>
          <a:prstGeom prst="ellipse">
            <a:avLst/>
          </a:prstGeom>
          <a:solidFill>
            <a:srgbClr val="462666"/>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1" name="Oval 10"/>
          <p:cNvSpPr/>
          <p:nvPr/>
        </p:nvSpPr>
        <p:spPr>
          <a:xfrm>
            <a:off x="3549650" y="1589088"/>
            <a:ext cx="2035175" cy="2035175"/>
          </a:xfrm>
          <a:prstGeom prst="ellipse">
            <a:avLst/>
          </a:prstGeom>
          <a:solidFill>
            <a:srgbClr val="EA5167"/>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12" name="Straight Connector 11"/>
          <p:cNvCxnSpPr/>
          <p:nvPr/>
        </p:nvCxnSpPr>
        <p:spPr>
          <a:xfrm>
            <a:off x="2790825" y="2605088"/>
            <a:ext cx="758825" cy="1587"/>
          </a:xfrm>
          <a:prstGeom prst="line">
            <a:avLst/>
          </a:prstGeom>
          <a:ln w="38100" cap="rnd" cmpd="sng">
            <a:solidFill>
              <a:srgbClr val="4A4A49"/>
            </a:solidFill>
          </a:ln>
        </p:spPr>
        <p:style>
          <a:lnRef idx="1">
            <a:schemeClr val="dk1"/>
          </a:lnRef>
          <a:fillRef idx="0">
            <a:schemeClr val="dk1"/>
          </a:fillRef>
          <a:effectRef idx="0">
            <a:schemeClr val="dk1"/>
          </a:effectRef>
          <a:fontRef idx="minor">
            <a:schemeClr val="tx1"/>
          </a:fontRef>
        </p:style>
      </p:cxnSp>
      <p:sp>
        <p:nvSpPr>
          <p:cNvPr id="13" name="Oval 12"/>
          <p:cNvSpPr/>
          <p:nvPr/>
        </p:nvSpPr>
        <p:spPr>
          <a:xfrm>
            <a:off x="6342063" y="1589088"/>
            <a:ext cx="2035175" cy="2035175"/>
          </a:xfrm>
          <a:prstGeom prst="ellipse">
            <a:avLst/>
          </a:prstGeom>
          <a:solidFill>
            <a:srgbClr val="6EC5D3"/>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16" name="Straight Connector 15"/>
          <p:cNvCxnSpPr/>
          <p:nvPr/>
        </p:nvCxnSpPr>
        <p:spPr>
          <a:xfrm>
            <a:off x="5584825" y="2605088"/>
            <a:ext cx="757238" cy="1587"/>
          </a:xfrm>
          <a:prstGeom prst="line">
            <a:avLst/>
          </a:prstGeom>
          <a:ln w="38100" cap="rnd" cmpd="sng">
            <a:solidFill>
              <a:srgbClr val="4A4A49"/>
            </a:solidFill>
          </a:ln>
        </p:spPr>
        <p:style>
          <a:lnRef idx="1">
            <a:schemeClr val="dk1"/>
          </a:lnRef>
          <a:fillRef idx="0">
            <a:schemeClr val="dk1"/>
          </a:fillRef>
          <a:effectRef idx="0">
            <a:schemeClr val="dk1"/>
          </a:effectRef>
          <a:fontRef idx="minor">
            <a:schemeClr val="tx1"/>
          </a:fontRef>
        </p:style>
      </p:cxnSp>
      <p:sp>
        <p:nvSpPr>
          <p:cNvPr id="17" name="Isosceles Triangle 16"/>
          <p:cNvSpPr/>
          <p:nvPr/>
        </p:nvSpPr>
        <p:spPr>
          <a:xfrm rot="5400000">
            <a:off x="3087688" y="2528888"/>
            <a:ext cx="193675" cy="155575"/>
          </a:xfrm>
          <a:prstGeom prst="triangle">
            <a:avLst/>
          </a:prstGeom>
          <a:solidFill>
            <a:srgbClr val="4A4A49"/>
          </a:solidFill>
          <a:ln w="38100" cmpd="sng">
            <a:solidFill>
              <a:srgbClr val="4A4A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8" name="Isosceles Triangle 17"/>
          <p:cNvSpPr/>
          <p:nvPr/>
        </p:nvSpPr>
        <p:spPr>
          <a:xfrm rot="5400000">
            <a:off x="5876925" y="2528888"/>
            <a:ext cx="193675" cy="155575"/>
          </a:xfrm>
          <a:prstGeom prst="triangle">
            <a:avLst/>
          </a:prstGeom>
          <a:solidFill>
            <a:srgbClr val="4A4A49"/>
          </a:solidFill>
          <a:ln w="38100" cmpd="sng">
            <a:solidFill>
              <a:srgbClr val="4A4A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0"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9D6317FD-D1FE-490A-93C5-E9188E0B0243}"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14" name="Title 1"/>
          <p:cNvSpPr>
            <a:spLocks noGrp="1"/>
          </p:cNvSpPr>
          <p:nvPr>
            <p:ph type="title"/>
          </p:nvPr>
        </p:nvSpPr>
        <p:spPr>
          <a:xfrm>
            <a:off x="457200" y="205979"/>
            <a:ext cx="8069263" cy="662701"/>
          </a:xfrm>
          <a:prstGeom prst="rect">
            <a:avLst/>
          </a:prstGeom>
        </p:spPr>
        <p:txBody>
          <a:bodyPr/>
          <a:lstStyle>
            <a:lvl1pPr>
              <a:defRPr sz="2800"/>
            </a:lvl1pPr>
          </a:lstStyle>
          <a:p>
            <a:r>
              <a:rPr lang="en-US"/>
              <a:t>Click to edit Master title style</a:t>
            </a:r>
            <a:endParaRPr lang="en-US" dirty="0"/>
          </a:p>
        </p:txBody>
      </p:sp>
      <p:sp>
        <p:nvSpPr>
          <p:cNvPr id="15" name="Text Placeholder 14"/>
          <p:cNvSpPr>
            <a:spLocks noGrp="1"/>
          </p:cNvSpPr>
          <p:nvPr>
            <p:ph type="body" sz="quarter" idx="10"/>
          </p:nvPr>
        </p:nvSpPr>
        <p:spPr>
          <a:xfrm>
            <a:off x="1029775"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19" name="Text Placeholder 14"/>
          <p:cNvSpPr>
            <a:spLocks noGrp="1"/>
          </p:cNvSpPr>
          <p:nvPr>
            <p:ph type="body" sz="quarter" idx="13"/>
          </p:nvPr>
        </p:nvSpPr>
        <p:spPr>
          <a:xfrm>
            <a:off x="757078"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1" name="Text Placeholder 14"/>
          <p:cNvSpPr>
            <a:spLocks noGrp="1"/>
          </p:cNvSpPr>
          <p:nvPr>
            <p:ph type="body" sz="quarter" idx="14"/>
          </p:nvPr>
        </p:nvSpPr>
        <p:spPr>
          <a:xfrm>
            <a:off x="3822509"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2" name="Text Placeholder 14"/>
          <p:cNvSpPr>
            <a:spLocks noGrp="1"/>
          </p:cNvSpPr>
          <p:nvPr>
            <p:ph type="body" sz="quarter" idx="15"/>
          </p:nvPr>
        </p:nvSpPr>
        <p:spPr>
          <a:xfrm>
            <a:off x="3549812"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3" name="Text Placeholder 14"/>
          <p:cNvSpPr>
            <a:spLocks noGrp="1"/>
          </p:cNvSpPr>
          <p:nvPr>
            <p:ph type="body" sz="quarter" idx="16"/>
          </p:nvPr>
        </p:nvSpPr>
        <p:spPr>
          <a:xfrm>
            <a:off x="6640642"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4" name="Text Placeholder 14"/>
          <p:cNvSpPr>
            <a:spLocks noGrp="1"/>
          </p:cNvSpPr>
          <p:nvPr>
            <p:ph type="body" sz="quarter" idx="17"/>
          </p:nvPr>
        </p:nvSpPr>
        <p:spPr>
          <a:xfrm>
            <a:off x="6367945"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White A no logo">
    <p:spTree>
      <p:nvGrpSpPr>
        <p:cNvPr id="1" name=""/>
        <p:cNvGrpSpPr/>
        <p:nvPr/>
      </p:nvGrpSpPr>
      <p:grpSpPr>
        <a:xfrm>
          <a:off x="0" y="0"/>
          <a:ext cx="0" cy="0"/>
          <a:chOff x="0" y="0"/>
          <a:chExt cx="0" cy="0"/>
        </a:xfrm>
      </p:grpSpPr>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 only">
    <p:bg>
      <p:bgPr>
        <a:solidFill>
          <a:schemeClr val="bg1"/>
        </a:solidFill>
        <a:effectLst/>
      </p:bgPr>
    </p:bg>
    <p:spTree>
      <p:nvGrpSpPr>
        <p:cNvPr id="1" name=""/>
        <p:cNvGrpSpPr/>
        <p:nvPr/>
      </p:nvGrpSpPr>
      <p:grpSpPr>
        <a:xfrm>
          <a:off x="0" y="0"/>
          <a:ext cx="0" cy="0"/>
          <a:chOff x="0" y="0"/>
          <a:chExt cx="0" cy="0"/>
        </a:xfrm>
      </p:grpSpPr>
    </p:spTree>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act detail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p:cNvSpPr txBox="1">
            <a:spLocks noChangeArrowheads="1"/>
          </p:cNvSpPr>
          <p:nvPr userDrawn="1"/>
        </p:nvSpPr>
        <p:spPr bwMode="auto">
          <a:xfrm>
            <a:off x="443133" y="3133141"/>
            <a:ext cx="82833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1400" dirty="0">
                <a:solidFill>
                  <a:srgbClr val="FFFFFF"/>
                </a:solidFill>
                <a:cs typeface="Calibri" panose="020F0502020204030204" pitchFamily="34" charset="0"/>
              </a:rPr>
              <a:t>Centre for Ageing Better</a:t>
            </a:r>
          </a:p>
          <a:p>
            <a:pPr algn="r" eaLnBrk="1" hangingPunct="1"/>
            <a:r>
              <a:rPr lang="en-GB" altLang="en-US" sz="1400" dirty="0">
                <a:solidFill>
                  <a:srgbClr val="FFFFFF"/>
                </a:solidFill>
                <a:cs typeface="Calibri" panose="020F0502020204030204" pitchFamily="34" charset="0"/>
              </a:rPr>
              <a:t>Angel Building, Level 3</a:t>
            </a:r>
          </a:p>
          <a:p>
            <a:pPr algn="r" eaLnBrk="1" hangingPunct="1"/>
            <a:r>
              <a:rPr lang="en-GB" altLang="en-US" sz="1400" dirty="0">
                <a:solidFill>
                  <a:srgbClr val="FFFFFF"/>
                </a:solidFill>
                <a:cs typeface="Calibri" panose="020F0502020204030204" pitchFamily="34" charset="0"/>
              </a:rPr>
              <a:t>407 St John Street, London, EC1V 4AD</a:t>
            </a:r>
          </a:p>
          <a:p>
            <a:pPr algn="r" eaLnBrk="1" hangingPunct="1"/>
            <a:endParaRPr lang="en-GB" altLang="en-US" sz="1400" dirty="0">
              <a:solidFill>
                <a:srgbClr val="FFFFFF"/>
              </a:solidFill>
              <a:cs typeface="Calibri" panose="020F0502020204030204" pitchFamily="34" charset="0"/>
            </a:endParaRPr>
          </a:p>
          <a:p>
            <a:pPr algn="r" eaLnBrk="1" hangingPunct="1"/>
            <a:r>
              <a:rPr lang="en-GB" altLang="en-US" sz="1400" dirty="0">
                <a:solidFill>
                  <a:srgbClr val="FFFFFF"/>
                </a:solidFill>
                <a:cs typeface="Calibri" panose="020F0502020204030204" pitchFamily="34" charset="0"/>
              </a:rPr>
              <a:t>020 3829 0113</a:t>
            </a:r>
          </a:p>
          <a:p>
            <a:pPr algn="r" eaLnBrk="1" hangingPunct="1"/>
            <a:r>
              <a:rPr lang="en-GB" altLang="en-US" sz="1400" dirty="0">
                <a:solidFill>
                  <a:srgbClr val="FFFFFF"/>
                </a:solidFill>
                <a:cs typeface="Calibri" panose="020F0502020204030204" pitchFamily="34" charset="0"/>
              </a:rPr>
              <a:t>www.ageing-better.org.uk </a:t>
            </a:r>
          </a:p>
        </p:txBody>
      </p:sp>
      <p:pic>
        <p:nvPicPr>
          <p:cNvPr id="4" name="Picture 2" descr="cfab-logo-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3063" y="349250"/>
            <a:ext cx="2187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5173663" y="4833938"/>
            <a:ext cx="3552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800" dirty="0">
                <a:solidFill>
                  <a:srgbClr val="FFFFFF"/>
                </a:solidFill>
                <a:cs typeface="Calibri" panose="020F0502020204030204" pitchFamily="34" charset="0"/>
              </a:rPr>
              <a:t>Registered Company Number: 8838490 &amp; Charity Registration Number: 1160741</a:t>
            </a:r>
          </a:p>
        </p:txBody>
      </p:sp>
      <p:sp>
        <p:nvSpPr>
          <p:cNvPr id="10" name="Text Placeholder 9"/>
          <p:cNvSpPr>
            <a:spLocks noGrp="1"/>
          </p:cNvSpPr>
          <p:nvPr>
            <p:ph type="body" sz="quarter" idx="10" hasCustomPrompt="1"/>
          </p:nvPr>
        </p:nvSpPr>
        <p:spPr>
          <a:xfrm>
            <a:off x="373063" y="1772529"/>
            <a:ext cx="8353425" cy="1290272"/>
          </a:xfrm>
          <a:prstGeom prst="rect">
            <a:avLst/>
          </a:prstGeom>
        </p:spPr>
        <p:txBody>
          <a:bodyPr/>
          <a:lstStyle>
            <a:lvl1pPr marL="0" indent="0" algn="ctr">
              <a:lnSpc>
                <a:spcPts val="2400"/>
              </a:lnSpc>
              <a:spcBef>
                <a:spcPts val="0"/>
              </a:spcBef>
              <a:buFontTx/>
              <a:buNone/>
              <a:defRPr sz="2400" b="1">
                <a:solidFill>
                  <a:srgbClr val="EEEA80"/>
                </a:solidFill>
              </a:defRPr>
            </a:lvl1pPr>
            <a:lvl2pPr marL="457200" indent="0">
              <a:buFontTx/>
              <a:buNone/>
              <a:defRPr sz="2400" b="1">
                <a:solidFill>
                  <a:srgbClr val="EEEA80"/>
                </a:solidFill>
              </a:defRPr>
            </a:lvl2pPr>
            <a:lvl3pPr marL="914400" indent="0">
              <a:buFontTx/>
              <a:buNone/>
              <a:defRPr sz="2400" b="1">
                <a:solidFill>
                  <a:srgbClr val="EEEA80"/>
                </a:solidFill>
              </a:defRPr>
            </a:lvl3pPr>
            <a:lvl4pPr marL="1371600" indent="0">
              <a:buFontTx/>
              <a:buNone/>
              <a:defRPr sz="2400" b="1">
                <a:solidFill>
                  <a:srgbClr val="EEEA80"/>
                </a:solidFill>
              </a:defRPr>
            </a:lvl4pPr>
            <a:lvl5pPr marL="1828800" indent="0">
              <a:buFontTx/>
              <a:buNone/>
              <a:defRPr sz="2400" b="1">
                <a:solidFill>
                  <a:srgbClr val="EEEA80"/>
                </a:solidFill>
              </a:defRPr>
            </a:lvl5pPr>
          </a:lstStyle>
          <a:p>
            <a:pPr lvl="0"/>
            <a:r>
              <a:rPr lang="en-US" dirty="0"/>
              <a:t>[NAME]</a:t>
            </a:r>
          </a:p>
          <a:p>
            <a:pPr lvl="0"/>
            <a:r>
              <a:rPr lang="en-US" dirty="0"/>
              <a:t>[NAME]@ageing-better.org.uk</a:t>
            </a:r>
          </a:p>
          <a:p>
            <a:pPr lvl="0"/>
            <a:r>
              <a:rPr lang="en-US" dirty="0"/>
              <a:t>@</a:t>
            </a:r>
            <a:r>
              <a:rPr lang="en-US" dirty="0" err="1"/>
              <a:t>Ageing_Better</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image right">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539751"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57200" y="205979"/>
            <a:ext cx="4086489" cy="662701"/>
          </a:xfrm>
          <a:prstGeom prst="rect">
            <a:avLst/>
          </a:prstGeom>
        </p:spPr>
        <p:txBody>
          <a:bodyPr/>
          <a:lstStyle>
            <a:lvl1pPr>
              <a:defRPr sz="2400"/>
            </a:lvl1pPr>
          </a:lstStyle>
          <a:p>
            <a:r>
              <a:rPr lang="en-US"/>
              <a:t>Click to edit Master title style</a:t>
            </a:r>
            <a:endParaRPr lang="en-US" dirty="0"/>
          </a:p>
        </p:txBody>
      </p:sp>
      <p:sp>
        <p:nvSpPr>
          <p:cNvPr id="7" name="Picture Placeholder 2"/>
          <p:cNvSpPr>
            <a:spLocks noGrp="1"/>
          </p:cNvSpPr>
          <p:nvPr>
            <p:ph type="pic" idx="1"/>
          </p:nvPr>
        </p:nvSpPr>
        <p:spPr>
          <a:xfrm>
            <a:off x="4751388" y="0"/>
            <a:ext cx="4392612" cy="5143500"/>
          </a:xfrm>
          <a:prstGeom prst="rect">
            <a:avLst/>
          </a:prstGeom>
        </p:spPr>
        <p:txBody>
          <a:bodyPr anchor="ctr"/>
          <a:lstStyle>
            <a:lvl1pPr marL="0" indent="0" algn="ctr">
              <a:buNone/>
              <a:defRPr sz="2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40506561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urple big A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act detail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p:cNvSpPr txBox="1">
            <a:spLocks noChangeArrowheads="1"/>
          </p:cNvSpPr>
          <p:nvPr userDrawn="1"/>
        </p:nvSpPr>
        <p:spPr bwMode="auto">
          <a:xfrm>
            <a:off x="443133" y="3133141"/>
            <a:ext cx="82833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1400" dirty="0">
                <a:solidFill>
                  <a:srgbClr val="FFFFFF"/>
                </a:solidFill>
                <a:cs typeface="Calibri" panose="020F0502020204030204" pitchFamily="34" charset="0"/>
              </a:rPr>
              <a:t>Centre for Ageing Better</a:t>
            </a:r>
          </a:p>
          <a:p>
            <a:pPr algn="r" eaLnBrk="1" hangingPunct="1"/>
            <a:r>
              <a:rPr lang="en-GB" altLang="en-US" sz="1400" dirty="0">
                <a:solidFill>
                  <a:srgbClr val="FFFFFF"/>
                </a:solidFill>
                <a:cs typeface="Calibri" panose="020F0502020204030204" pitchFamily="34" charset="0"/>
              </a:rPr>
              <a:t>Angel Building, Level 3</a:t>
            </a:r>
          </a:p>
          <a:p>
            <a:pPr algn="r" eaLnBrk="1" hangingPunct="1"/>
            <a:r>
              <a:rPr lang="en-GB" altLang="en-US" sz="1400" dirty="0">
                <a:solidFill>
                  <a:srgbClr val="FFFFFF"/>
                </a:solidFill>
                <a:cs typeface="Calibri" panose="020F0502020204030204" pitchFamily="34" charset="0"/>
              </a:rPr>
              <a:t>407 St John Street, London, EC1V 4AD</a:t>
            </a:r>
          </a:p>
          <a:p>
            <a:pPr algn="r" eaLnBrk="1" hangingPunct="1"/>
            <a:endParaRPr lang="en-GB" altLang="en-US" sz="1400" dirty="0">
              <a:solidFill>
                <a:srgbClr val="FFFFFF"/>
              </a:solidFill>
              <a:cs typeface="Calibri" panose="020F0502020204030204" pitchFamily="34" charset="0"/>
            </a:endParaRPr>
          </a:p>
          <a:p>
            <a:pPr algn="r" eaLnBrk="1" hangingPunct="1"/>
            <a:r>
              <a:rPr lang="en-GB" altLang="en-US" sz="1400" dirty="0">
                <a:solidFill>
                  <a:srgbClr val="FFFFFF"/>
                </a:solidFill>
                <a:cs typeface="Calibri" panose="020F0502020204030204" pitchFamily="34" charset="0"/>
              </a:rPr>
              <a:t>020 3829 0113</a:t>
            </a:r>
          </a:p>
          <a:p>
            <a:pPr algn="r" eaLnBrk="1" hangingPunct="1"/>
            <a:r>
              <a:rPr lang="en-GB" altLang="en-US" sz="1400" dirty="0">
                <a:solidFill>
                  <a:srgbClr val="FFFFFF"/>
                </a:solidFill>
                <a:cs typeface="Calibri" panose="020F0502020204030204" pitchFamily="34" charset="0"/>
              </a:rPr>
              <a:t>www.ageing-better.org.uk </a:t>
            </a:r>
          </a:p>
        </p:txBody>
      </p:sp>
      <p:pic>
        <p:nvPicPr>
          <p:cNvPr id="4" name="Picture 2"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49250"/>
            <a:ext cx="2187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5173663" y="4833938"/>
            <a:ext cx="3552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800" dirty="0">
                <a:solidFill>
                  <a:srgbClr val="FFFFFF"/>
                </a:solidFill>
                <a:cs typeface="Calibri" panose="020F0502020204030204" pitchFamily="34" charset="0"/>
              </a:rPr>
              <a:t>Registered Company Number: 8838490 &amp; Charity Registration Number: 1160741</a:t>
            </a:r>
          </a:p>
        </p:txBody>
      </p:sp>
      <p:sp>
        <p:nvSpPr>
          <p:cNvPr id="10" name="Text Placeholder 9"/>
          <p:cNvSpPr>
            <a:spLocks noGrp="1"/>
          </p:cNvSpPr>
          <p:nvPr>
            <p:ph type="body" sz="quarter" idx="10" hasCustomPrompt="1"/>
          </p:nvPr>
        </p:nvSpPr>
        <p:spPr>
          <a:xfrm>
            <a:off x="373063" y="1772529"/>
            <a:ext cx="8353425" cy="1290272"/>
          </a:xfrm>
          <a:prstGeom prst="rect">
            <a:avLst/>
          </a:prstGeom>
        </p:spPr>
        <p:txBody>
          <a:bodyPr/>
          <a:lstStyle>
            <a:lvl1pPr marL="0" indent="0" algn="ctr">
              <a:lnSpc>
                <a:spcPts val="2400"/>
              </a:lnSpc>
              <a:spcBef>
                <a:spcPts val="0"/>
              </a:spcBef>
              <a:buFontTx/>
              <a:buNone/>
              <a:defRPr sz="2400" b="1">
                <a:solidFill>
                  <a:srgbClr val="EEEA80"/>
                </a:solidFill>
              </a:defRPr>
            </a:lvl1pPr>
            <a:lvl2pPr marL="457200" indent="0">
              <a:buFontTx/>
              <a:buNone/>
              <a:defRPr sz="2400" b="1">
                <a:solidFill>
                  <a:srgbClr val="EEEA80"/>
                </a:solidFill>
              </a:defRPr>
            </a:lvl2pPr>
            <a:lvl3pPr marL="914400" indent="0">
              <a:buFontTx/>
              <a:buNone/>
              <a:defRPr sz="2400" b="1">
                <a:solidFill>
                  <a:srgbClr val="EEEA80"/>
                </a:solidFill>
              </a:defRPr>
            </a:lvl3pPr>
            <a:lvl4pPr marL="1371600" indent="0">
              <a:buFontTx/>
              <a:buNone/>
              <a:defRPr sz="2400" b="1">
                <a:solidFill>
                  <a:srgbClr val="EEEA80"/>
                </a:solidFill>
              </a:defRPr>
            </a:lvl4pPr>
            <a:lvl5pPr marL="1828800" indent="0">
              <a:buFontTx/>
              <a:buNone/>
              <a:defRPr sz="2400" b="1">
                <a:solidFill>
                  <a:srgbClr val="EEEA80"/>
                </a:solidFill>
              </a:defRPr>
            </a:lvl5pPr>
          </a:lstStyle>
          <a:p>
            <a:pPr lvl="0"/>
            <a:r>
              <a:rPr lang="en-US" dirty="0"/>
              <a:t>[NAME]</a:t>
            </a:r>
          </a:p>
          <a:p>
            <a:pPr lvl="0"/>
            <a:r>
              <a:rPr lang="en-US" dirty="0"/>
              <a:t>[NAME]@ageing-better.org.uk</a:t>
            </a:r>
          </a:p>
          <a:p>
            <a:pPr lvl="0"/>
            <a:r>
              <a:rPr lang="en-US" dirty="0"/>
              <a:t>@</a:t>
            </a:r>
            <a:r>
              <a:rPr lang="en-US" dirty="0" err="1"/>
              <a:t>Ageing_Better</a:t>
            </a:r>
            <a:endParaRPr lang="en-US" dirty="0"/>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Purple big A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rple A no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rple plain with logo">
    <p:bg>
      <p:bgPr>
        <a:solidFill>
          <a:srgbClr val="462666"/>
        </a:solid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urple plain with logo">
    <p:bg>
      <p:bgPr>
        <a:solidFill>
          <a:srgbClr val="462666"/>
        </a:solid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urple only">
    <p:bg>
      <p:bgPr>
        <a:solidFill>
          <a:srgbClr val="462666"/>
        </a:solid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sldNum" idx="10"/>
          </p:nvPr>
        </p:nvSpPr>
        <p:spPr>
          <a:xfrm>
            <a:off x="8620859" y="445294"/>
            <a:ext cx="517280" cy="219075"/>
          </a:xfrm>
          <a:prstGeom prst="rect">
            <a:avLst/>
          </a:prstGeom>
        </p:spPr>
        <p:txBody>
          <a:bodyPr/>
          <a:lstStyle>
            <a:lvl1pPr algn="r" eaLnBrk="0" hangingPunct="0">
              <a:spcBef>
                <a:spcPct val="20000"/>
              </a:spcBef>
              <a:defRPr/>
            </a:lvl1pPr>
          </a:lstStyle>
          <a:p>
            <a:pPr>
              <a:defRPr/>
            </a:pPr>
            <a:fld id="{CAF98D6A-CA33-4181-86FA-999F200CA56E}" type="slidenum">
              <a:rPr lang="en-GB" sz="900">
                <a:solidFill>
                  <a:srgbClr val="292926"/>
                </a:solidFill>
              </a:rPr>
              <a:pPr>
                <a:defRPr/>
              </a:pPr>
              <a:t>‹#›</a:t>
            </a:fld>
            <a:endParaRPr lang="en-GB" sz="900">
              <a:solidFill>
                <a:srgbClr val="292926"/>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esentation 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49250"/>
            <a:ext cx="2187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8118475" y="3351213"/>
            <a:ext cx="333375"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
        <p:nvSpPr>
          <p:cNvPr id="13" name="Text Placeholder 8"/>
          <p:cNvSpPr>
            <a:spLocks noGrp="1"/>
          </p:cNvSpPr>
          <p:nvPr>
            <p:ph type="body" sz="quarter" idx="12"/>
          </p:nvPr>
        </p:nvSpPr>
        <p:spPr>
          <a:xfrm>
            <a:off x="539751" y="3517892"/>
            <a:ext cx="8033916" cy="350723"/>
          </a:xfrm>
          <a:prstGeom prst="rect">
            <a:avLst/>
          </a:prstGeom>
          <a:noFill/>
        </p:spPr>
        <p:txBody>
          <a:bodyPr/>
          <a:lstStyle>
            <a:lvl1pPr marL="0" indent="0" algn="r">
              <a:spcBef>
                <a:spcPts val="0"/>
              </a:spcBef>
              <a:buNone/>
              <a:defRPr sz="1600" b="0" cap="none" spc="0" baseline="0">
                <a:ln w="0"/>
                <a:solidFill>
                  <a:srgbClr val="FFFFFF"/>
                </a:solidFill>
                <a:effectLst>
                  <a:outerShdw blurRad="38100" dist="19050" dir="2700000" algn="tl" rotWithShape="0">
                    <a:schemeClr val="dk1">
                      <a:alpha val="40000"/>
                    </a:schemeClr>
                  </a:outerShdw>
                </a:effectLst>
              </a:defRPr>
            </a:lvl1pPr>
            <a:lvl2pPr>
              <a:defRPr b="0" cap="none" spc="0">
                <a:ln w="0"/>
                <a:solidFill>
                  <a:srgbClr val="FFFFFF"/>
                </a:solidFill>
                <a:effectLst>
                  <a:outerShdw blurRad="38100" dist="19050" dir="2700000" algn="tl" rotWithShape="0">
                    <a:schemeClr val="dk1">
                      <a:alpha val="40000"/>
                    </a:schemeClr>
                  </a:outerShdw>
                </a:effectLst>
              </a:defRPr>
            </a:lvl2pPr>
            <a:lvl3pPr>
              <a:defRPr b="0" cap="none" spc="0">
                <a:ln w="0"/>
                <a:solidFill>
                  <a:srgbClr val="FFFFFF"/>
                </a:solidFill>
                <a:effectLst>
                  <a:outerShdw blurRad="38100" dist="19050" dir="2700000" algn="tl" rotWithShape="0">
                    <a:schemeClr val="dk1">
                      <a:alpha val="40000"/>
                    </a:schemeClr>
                  </a:outerShdw>
                </a:effectLst>
              </a:defRPr>
            </a:lvl3pPr>
            <a:lvl4pPr>
              <a:defRPr b="0" cap="none" spc="0">
                <a:ln w="0"/>
                <a:solidFill>
                  <a:srgbClr val="FFFFFF"/>
                </a:solidFill>
                <a:effectLst>
                  <a:outerShdw blurRad="38100" dist="19050" dir="2700000" algn="tl" rotWithShape="0">
                    <a:schemeClr val="dk1">
                      <a:alpha val="40000"/>
                    </a:schemeClr>
                  </a:outerShdw>
                </a:effectLst>
              </a:defRPr>
            </a:lvl4pPr>
            <a:lvl5pPr>
              <a:defRPr b="0" cap="none" spc="0">
                <a:ln w="0"/>
                <a:solidFill>
                  <a:srgbClr val="FFFFFF"/>
                </a:solidFill>
                <a:effectLst>
                  <a:outerShdw blurRad="38100" dist="19050" dir="2700000" algn="tl" rotWithShape="0">
                    <a:schemeClr val="dk1">
                      <a:alpha val="40000"/>
                    </a:schemeClr>
                  </a:outerShdw>
                </a:effectLst>
              </a:defRPr>
            </a:lvl5pPr>
          </a:lstStyle>
          <a:p>
            <a:pPr lvl="0"/>
            <a:r>
              <a:rPr lang="en-US"/>
              <a:t>Edit Master text styles</a:t>
            </a:r>
          </a:p>
        </p:txBody>
      </p:sp>
      <p:sp>
        <p:nvSpPr>
          <p:cNvPr id="12" name="Text Placeholder 8"/>
          <p:cNvSpPr>
            <a:spLocks noGrp="1"/>
          </p:cNvSpPr>
          <p:nvPr>
            <p:ph type="body" sz="quarter" idx="11"/>
          </p:nvPr>
        </p:nvSpPr>
        <p:spPr>
          <a:xfrm>
            <a:off x="539751" y="2632496"/>
            <a:ext cx="8033915" cy="457200"/>
          </a:xfrm>
          <a:prstGeom prst="rect">
            <a:avLst/>
          </a:prstGeom>
          <a:noFill/>
        </p:spPr>
        <p:txBody>
          <a:bodyPr/>
          <a:lstStyle>
            <a:lvl1pPr marL="0" indent="0" algn="r">
              <a:buNone/>
              <a:defRPr sz="1800" b="1" cap="none" spc="0" baseline="0">
                <a:ln w="0"/>
                <a:solidFill>
                  <a:srgbClr val="FFFFFF"/>
                </a:solidFill>
                <a:effectLst>
                  <a:outerShdw blurRad="38100" dist="19050" dir="2700000" algn="tl" rotWithShape="0">
                    <a:schemeClr val="dk1">
                      <a:alpha val="40000"/>
                    </a:schemeClr>
                  </a:outerShdw>
                </a:effectLst>
              </a:defRPr>
            </a:lvl1pPr>
            <a:lvl2pPr>
              <a:defRPr b="0" cap="none" spc="0">
                <a:ln w="0"/>
                <a:solidFill>
                  <a:srgbClr val="FFFFFF"/>
                </a:solidFill>
                <a:effectLst>
                  <a:outerShdw blurRad="38100" dist="19050" dir="2700000" algn="tl" rotWithShape="0">
                    <a:schemeClr val="dk1">
                      <a:alpha val="40000"/>
                    </a:schemeClr>
                  </a:outerShdw>
                </a:effectLst>
              </a:defRPr>
            </a:lvl2pPr>
            <a:lvl3pPr>
              <a:defRPr b="0" cap="none" spc="0">
                <a:ln w="0"/>
                <a:solidFill>
                  <a:srgbClr val="FFFFFF"/>
                </a:solidFill>
                <a:effectLst>
                  <a:outerShdw blurRad="38100" dist="19050" dir="2700000" algn="tl" rotWithShape="0">
                    <a:schemeClr val="dk1">
                      <a:alpha val="40000"/>
                    </a:schemeClr>
                  </a:outerShdw>
                </a:effectLst>
              </a:defRPr>
            </a:lvl3pPr>
            <a:lvl4pPr>
              <a:defRPr b="0" cap="none" spc="0">
                <a:ln w="0"/>
                <a:solidFill>
                  <a:srgbClr val="FFFFFF"/>
                </a:solidFill>
                <a:effectLst>
                  <a:outerShdw blurRad="38100" dist="19050" dir="2700000" algn="tl" rotWithShape="0">
                    <a:schemeClr val="dk1">
                      <a:alpha val="40000"/>
                    </a:schemeClr>
                  </a:outerShdw>
                </a:effectLst>
              </a:defRPr>
            </a:lvl4pPr>
            <a:lvl5pPr>
              <a:defRPr b="0" cap="none" spc="0">
                <a:ln w="0"/>
                <a:solidFill>
                  <a:srgbClr val="FFFFFF"/>
                </a:solidFill>
                <a:effectLst>
                  <a:outerShdw blurRad="38100" dist="19050" dir="2700000" algn="tl" rotWithShape="0">
                    <a:schemeClr val="dk1">
                      <a:alpha val="40000"/>
                    </a:schemeClr>
                  </a:outerShdw>
                </a:effectLst>
              </a:defRPr>
            </a:lvl5pPr>
          </a:lstStyle>
          <a:p>
            <a:pPr lvl="0"/>
            <a:r>
              <a:rPr lang="en-US"/>
              <a:t>Edit Master text styles</a:t>
            </a:r>
          </a:p>
        </p:txBody>
      </p:sp>
      <p:sp>
        <p:nvSpPr>
          <p:cNvPr id="4" name="Text Placeholder 3"/>
          <p:cNvSpPr>
            <a:spLocks noGrp="1"/>
          </p:cNvSpPr>
          <p:nvPr>
            <p:ph type="body" sz="quarter" idx="13"/>
          </p:nvPr>
        </p:nvSpPr>
        <p:spPr>
          <a:xfrm>
            <a:off x="585788" y="1571625"/>
            <a:ext cx="8051800" cy="730250"/>
          </a:xfrm>
          <a:prstGeom prst="rect">
            <a:avLst/>
          </a:prstGeom>
        </p:spPr>
        <p:txBody>
          <a:bodyPr/>
          <a:lstStyle>
            <a:lvl1pPr marL="0" indent="0" algn="r">
              <a:buFontTx/>
              <a:buNone/>
              <a:defRPr b="1">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a:t>Edit Master text styles</a:t>
            </a:r>
          </a:p>
        </p:txBody>
      </p:sp>
      <p:sp>
        <p:nvSpPr>
          <p:cNvPr id="7" name="Text Placeholder 1"/>
          <p:cNvSpPr>
            <a:spLocks noGrp="1"/>
          </p:cNvSpPr>
          <p:nvPr>
            <p:ph type="body" sz="quarter" idx="10" hasCustomPrompt="1"/>
          </p:nvPr>
        </p:nvSpPr>
        <p:spPr>
          <a:xfrm>
            <a:off x="539751" y="4009280"/>
            <a:ext cx="8022618" cy="473613"/>
          </a:xfrm>
          <a:prstGeom prst="rect">
            <a:avLst/>
          </a:prstGeom>
        </p:spPr>
        <p:txBody>
          <a:bodyPr/>
          <a:lstStyle>
            <a:lvl1pPr marL="0" indent="0" algn="r">
              <a:buNone/>
              <a:defRPr sz="1600" b="1">
                <a:solidFill>
                  <a:srgbClr val="EEEA80"/>
                </a:solidFill>
              </a:defRPr>
            </a:lvl1pPr>
          </a:lstStyle>
          <a:p>
            <a:pPr lvl="0"/>
            <a:r>
              <a:rPr lang="en-US" dirty="0"/>
              <a:t>@</a:t>
            </a:r>
            <a:r>
              <a:rPr lang="en-US" dirty="0" err="1"/>
              <a:t>Ageing_Better</a:t>
            </a:r>
            <a:endParaRPr lang="en-US" dirty="0"/>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ndard bullet points">
    <p:spTree>
      <p:nvGrpSpPr>
        <p:cNvPr id="1" name=""/>
        <p:cNvGrpSpPr/>
        <p:nvPr/>
      </p:nvGrpSpPr>
      <p:grpSpPr>
        <a:xfrm>
          <a:off x="0" y="0"/>
          <a:ext cx="0" cy="0"/>
          <a:chOff x="0" y="0"/>
          <a:chExt cx="0" cy="0"/>
        </a:xfrm>
      </p:grpSpPr>
      <p:pic>
        <p:nvPicPr>
          <p:cNvPr id="4"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6B047F5E-95B4-4767-BC88-34D2041ACA1D}"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5" name="Text Placeholder 3"/>
          <p:cNvSpPr>
            <a:spLocks noGrp="1"/>
          </p:cNvSpPr>
          <p:nvPr>
            <p:ph type="body" sz="quarter" idx="10"/>
          </p:nvPr>
        </p:nvSpPr>
        <p:spPr>
          <a:xfrm>
            <a:off x="900113" y="1095375"/>
            <a:ext cx="7624762"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image left">
    <p:spTree>
      <p:nvGrpSpPr>
        <p:cNvPr id="1" name=""/>
        <p:cNvGrpSpPr/>
        <p:nvPr/>
      </p:nvGrpSpPr>
      <p:grpSpPr>
        <a:xfrm>
          <a:off x="0" y="0"/>
          <a:ext cx="0" cy="0"/>
          <a:chOff x="0" y="0"/>
          <a:chExt cx="0" cy="0"/>
        </a:xfrm>
      </p:grpSpPr>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3CBF267F-8B1D-4872-8166-5B6F1C0BD02C}"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9" name="Text Placeholder 3"/>
          <p:cNvSpPr>
            <a:spLocks noGrp="1"/>
          </p:cNvSpPr>
          <p:nvPr>
            <p:ph type="body" sz="quarter" idx="10"/>
          </p:nvPr>
        </p:nvSpPr>
        <p:spPr>
          <a:xfrm>
            <a:off x="4751388"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751389" y="205979"/>
            <a:ext cx="4003938" cy="662701"/>
          </a:xfrm>
          <a:prstGeom prst="rect">
            <a:avLst/>
          </a:prstGeom>
        </p:spPr>
        <p:txBody>
          <a:bodyPr/>
          <a:lstStyle/>
          <a:p>
            <a:r>
              <a:rPr lang="en-US"/>
              <a:t>Click to edit Master title style</a:t>
            </a:r>
            <a:endParaRPr lang="en-US" dirty="0"/>
          </a:p>
        </p:txBody>
      </p:sp>
      <p:sp>
        <p:nvSpPr>
          <p:cNvPr id="5" name="Picture Placeholder 2"/>
          <p:cNvSpPr>
            <a:spLocks noGrp="1"/>
          </p:cNvSpPr>
          <p:nvPr>
            <p:ph type="pic" idx="1"/>
          </p:nvPr>
        </p:nvSpPr>
        <p:spPr>
          <a:xfrm>
            <a:off x="0" y="12207"/>
            <a:ext cx="4392612" cy="5143500"/>
          </a:xfrm>
          <a:prstGeom prst="rect">
            <a:avLst/>
          </a:prstGeom>
        </p:spPr>
        <p:txBody>
          <a:bodyPr anchor="ctr"/>
          <a:lstStyle>
            <a:lvl1pPr marL="0" indent="0" algn="ctr">
              <a:buNone/>
              <a:defRPr sz="2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346677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acts and Stats">
    <p:spTree>
      <p:nvGrpSpPr>
        <p:cNvPr id="1" name=""/>
        <p:cNvGrpSpPr/>
        <p:nvPr/>
      </p:nvGrpSpPr>
      <p:grpSpPr>
        <a:xfrm>
          <a:off x="0" y="0"/>
          <a:ext cx="0" cy="0"/>
          <a:chOff x="0" y="0"/>
          <a:chExt cx="0" cy="0"/>
        </a:xfrm>
      </p:grpSpPr>
      <p:pic>
        <p:nvPicPr>
          <p:cNvPr id="12"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A4409B04-BEE8-4AEE-A553-B7EA7FC36129}"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14" name="Text Placeholder 3"/>
          <p:cNvSpPr>
            <a:spLocks noGrp="1"/>
          </p:cNvSpPr>
          <p:nvPr>
            <p:ph type="body" sz="quarter" idx="12" hasCustomPrompt="1"/>
          </p:nvPr>
        </p:nvSpPr>
        <p:spPr>
          <a:xfrm>
            <a:off x="576263" y="3664633"/>
            <a:ext cx="3556735" cy="907033"/>
          </a:xfrm>
          <a:prstGeom prst="rect">
            <a:avLst/>
          </a:prstGeom>
        </p:spPr>
        <p:txBody>
          <a:bodyPr/>
          <a:lstStyle>
            <a:lvl1pPr marL="0" indent="0" algn="r">
              <a:buFontTx/>
              <a:buNone/>
              <a:defRPr sz="4000" b="1">
                <a:solidFill>
                  <a:srgbClr val="462666"/>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13" name="Text Placeholder 3"/>
          <p:cNvSpPr>
            <a:spLocks noGrp="1"/>
          </p:cNvSpPr>
          <p:nvPr>
            <p:ph type="body" sz="quarter" idx="11" hasCustomPrompt="1"/>
          </p:nvPr>
        </p:nvSpPr>
        <p:spPr>
          <a:xfrm>
            <a:off x="576263" y="2267737"/>
            <a:ext cx="3482266" cy="971550"/>
          </a:xfrm>
          <a:prstGeom prst="rect">
            <a:avLst/>
          </a:prstGeom>
        </p:spPr>
        <p:txBody>
          <a:bodyPr/>
          <a:lstStyle>
            <a:lvl1pPr marL="0" indent="0" algn="r">
              <a:buFontTx/>
              <a:buNone/>
              <a:defRPr sz="4000" b="1">
                <a:solidFill>
                  <a:srgbClr val="6EC5D3"/>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4" name="Text Placeholder 3"/>
          <p:cNvSpPr>
            <a:spLocks noGrp="1"/>
          </p:cNvSpPr>
          <p:nvPr>
            <p:ph type="body" sz="quarter" idx="10" hasCustomPrompt="1"/>
          </p:nvPr>
        </p:nvSpPr>
        <p:spPr>
          <a:xfrm>
            <a:off x="576263" y="928467"/>
            <a:ext cx="3482266" cy="853957"/>
          </a:xfrm>
          <a:prstGeom prst="rect">
            <a:avLst/>
          </a:prstGeom>
        </p:spPr>
        <p:txBody>
          <a:bodyPr/>
          <a:lstStyle>
            <a:lvl1pPr marL="0" indent="0" algn="r">
              <a:buFontTx/>
              <a:buNone/>
              <a:defRPr sz="4000" b="1" baseline="0">
                <a:solidFill>
                  <a:srgbClr val="EA5167"/>
                </a:solidFill>
              </a:defRPr>
            </a:lvl1pPr>
            <a:lvl2pPr marL="457200" indent="0">
              <a:buFontTx/>
              <a:buNone/>
              <a:defRPr sz="6400"/>
            </a:lvl2pPr>
            <a:lvl3pPr marL="914400" indent="0">
              <a:buFontTx/>
              <a:buNone/>
              <a:defRPr sz="6400"/>
            </a:lvl3pPr>
            <a:lvl4pPr marL="1371600" indent="0">
              <a:buFontTx/>
              <a:buNone/>
              <a:defRPr sz="6400"/>
            </a:lvl4pPr>
            <a:lvl5pPr marL="1828800" indent="0">
              <a:buFontTx/>
              <a:buNone/>
              <a:defRPr sz="6400"/>
            </a:lvl5pPr>
          </a:lstStyle>
          <a:p>
            <a:pPr lvl="0"/>
            <a:r>
              <a:rPr lang="en-US" dirty="0"/>
              <a:t>Enter text here</a:t>
            </a:r>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16" name="Text Placeholder 15"/>
          <p:cNvSpPr>
            <a:spLocks noGrp="1"/>
          </p:cNvSpPr>
          <p:nvPr>
            <p:ph type="body" sz="quarter" idx="13"/>
          </p:nvPr>
        </p:nvSpPr>
        <p:spPr>
          <a:xfrm>
            <a:off x="4470195" y="1014907"/>
            <a:ext cx="3238898" cy="273876"/>
          </a:xfrm>
          <a:prstGeom prst="rect">
            <a:avLst/>
          </a:prstGeom>
        </p:spPr>
        <p:txBody>
          <a:bodyPr/>
          <a:lstStyle>
            <a:lvl1pPr marL="0" indent="0">
              <a:spcBef>
                <a:spcPts val="0"/>
              </a:spcBef>
              <a:buFontTx/>
              <a:buNone/>
              <a:defRPr sz="1400" b="1">
                <a:solidFill>
                  <a:srgbClr val="EA5167"/>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17" name="Text Placeholder 15"/>
          <p:cNvSpPr>
            <a:spLocks noGrp="1"/>
          </p:cNvSpPr>
          <p:nvPr>
            <p:ph type="body" sz="quarter" idx="14"/>
          </p:nvPr>
        </p:nvSpPr>
        <p:spPr>
          <a:xfrm>
            <a:off x="4470194" y="1296650"/>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2" name="Text Placeholder 15"/>
          <p:cNvSpPr>
            <a:spLocks noGrp="1"/>
          </p:cNvSpPr>
          <p:nvPr>
            <p:ph type="body" sz="quarter" idx="19"/>
          </p:nvPr>
        </p:nvSpPr>
        <p:spPr>
          <a:xfrm>
            <a:off x="4492181" y="2447134"/>
            <a:ext cx="3216912" cy="273876"/>
          </a:xfrm>
          <a:prstGeom prst="rect">
            <a:avLst/>
          </a:prstGeom>
        </p:spPr>
        <p:txBody>
          <a:bodyPr/>
          <a:lstStyle>
            <a:lvl1pPr marL="0" indent="0">
              <a:spcBef>
                <a:spcPts val="0"/>
              </a:spcBef>
              <a:buFontTx/>
              <a:buNone/>
              <a:defRPr sz="1400" b="1">
                <a:solidFill>
                  <a:srgbClr val="6EC5D3"/>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3" name="Text Placeholder 15"/>
          <p:cNvSpPr>
            <a:spLocks noGrp="1"/>
          </p:cNvSpPr>
          <p:nvPr>
            <p:ph type="body" sz="quarter" idx="20"/>
          </p:nvPr>
        </p:nvSpPr>
        <p:spPr>
          <a:xfrm>
            <a:off x="4492180" y="2728877"/>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4" name="Text Placeholder 15"/>
          <p:cNvSpPr>
            <a:spLocks noGrp="1"/>
          </p:cNvSpPr>
          <p:nvPr>
            <p:ph type="body" sz="quarter" idx="21"/>
          </p:nvPr>
        </p:nvSpPr>
        <p:spPr>
          <a:xfrm>
            <a:off x="4487594" y="3759839"/>
            <a:ext cx="3221499" cy="273876"/>
          </a:xfrm>
          <a:prstGeom prst="rect">
            <a:avLst/>
          </a:prstGeom>
        </p:spPr>
        <p:txBody>
          <a:bodyPr/>
          <a:lstStyle>
            <a:lvl1pPr marL="0" indent="0">
              <a:spcBef>
                <a:spcPts val="0"/>
              </a:spcBef>
              <a:buFontTx/>
              <a:buNone/>
              <a:defRPr sz="1400" b="1">
                <a:solidFill>
                  <a:srgbClr val="462666"/>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
        <p:nvSpPr>
          <p:cNvPr id="25" name="Text Placeholder 15"/>
          <p:cNvSpPr>
            <a:spLocks noGrp="1"/>
          </p:cNvSpPr>
          <p:nvPr>
            <p:ph type="body" sz="quarter" idx="22"/>
          </p:nvPr>
        </p:nvSpPr>
        <p:spPr>
          <a:xfrm>
            <a:off x="4487593" y="4041582"/>
            <a:ext cx="3216913" cy="547537"/>
          </a:xfrm>
          <a:prstGeom prst="rect">
            <a:avLst/>
          </a:prstGeom>
        </p:spPr>
        <p:txBody>
          <a:bodyPr/>
          <a:lstStyle>
            <a:lvl1pPr marL="0" indent="0">
              <a:spcBef>
                <a:spcPts val="0"/>
              </a:spcBef>
              <a:buFontTx/>
              <a:buNone/>
              <a:defRPr sz="1400" b="0" baseline="0">
                <a:solidFill>
                  <a:srgbClr val="4A4A49"/>
                </a:solidFill>
              </a:defRPr>
            </a:lvl1pPr>
            <a:lvl2pPr marL="457200" indent="0">
              <a:buFontTx/>
              <a:buNone/>
              <a:defRPr sz="1400">
                <a:solidFill>
                  <a:srgbClr val="4A4A49"/>
                </a:solidFill>
              </a:defRPr>
            </a:lvl2pPr>
            <a:lvl3pPr marL="914400" indent="0">
              <a:buFontTx/>
              <a:buNone/>
              <a:defRPr sz="1400">
                <a:solidFill>
                  <a:srgbClr val="4A4A49"/>
                </a:solidFill>
              </a:defRPr>
            </a:lvl3pPr>
            <a:lvl4pPr marL="1371600" indent="0">
              <a:buFontTx/>
              <a:buNone/>
              <a:defRPr sz="1400">
                <a:solidFill>
                  <a:srgbClr val="4A4A49"/>
                </a:solidFill>
              </a:defRPr>
            </a:lvl4pPr>
            <a:lvl5pPr marL="1828800" indent="0">
              <a:buFontTx/>
              <a:buNone/>
              <a:defRPr sz="1400">
                <a:solidFill>
                  <a:srgbClr val="4A4A49"/>
                </a:solidFill>
              </a:defRPr>
            </a:lvl5pPr>
          </a:lstStyle>
          <a:p>
            <a:pPr lvl="0"/>
            <a:r>
              <a:rPr lang="en-US"/>
              <a:t>Edit Master text styles</a:t>
            </a:r>
          </a:p>
        </p:txBody>
      </p:sp>
    </p:spTree>
    <p:extLst/>
  </p:cSld>
  <p:clrMapOvr>
    <a:masterClrMapping/>
  </p:clrMapOvr>
  <p:extLst>
    <p:ext uri="{DCECCB84-F9BA-43D5-87BE-67443E8EF086}">
      <p15:sldGuideLst xmlns:p15="http://schemas.microsoft.com/office/powerpoint/2012/main" xmlns="">
        <p15:guide id="1" orient="horz" pos="2414">
          <p15:clr>
            <a:srgbClr val="FBAE40"/>
          </p15:clr>
        </p15:guide>
        <p15:guide id="2" pos="36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olumn text lbo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1" descr="cfab-icon-purp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DD2A87EC-9465-4CAF-BEEA-AF9C74C794A7}"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5" name="Text Placeholder 4"/>
          <p:cNvSpPr>
            <a:spLocks noGrp="1"/>
          </p:cNvSpPr>
          <p:nvPr>
            <p:ph type="body" sz="quarter" idx="10"/>
          </p:nvPr>
        </p:nvSpPr>
        <p:spPr>
          <a:xfrm>
            <a:off x="1619251" y="2008568"/>
            <a:ext cx="6116637" cy="1258888"/>
          </a:xfrm>
          <a:prstGeom prst="rect">
            <a:avLst/>
          </a:prstGeom>
        </p:spPr>
        <p:txBody>
          <a:bodyPr>
            <a:noAutofit/>
          </a:bodyPr>
          <a:lstStyle>
            <a:lvl1pPr marL="0" indent="0">
              <a:buFontTx/>
              <a:buNone/>
              <a:defRPr sz="1400">
                <a:solidFill>
                  <a:srgbClr val="4A4A49"/>
                </a:solidFill>
                <a:latin typeface="+mn-lt"/>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stStyle>
          <a:p>
            <a:pPr lvl="0"/>
            <a:r>
              <a:rPr lang="en-US"/>
              <a:t>Edit Master text styles</a:t>
            </a:r>
          </a:p>
        </p:txBody>
      </p:sp>
      <p:sp>
        <p:nvSpPr>
          <p:cNvPr id="7" name="Text Placeholder 6"/>
          <p:cNvSpPr>
            <a:spLocks noGrp="1"/>
          </p:cNvSpPr>
          <p:nvPr>
            <p:ph type="body" sz="quarter" idx="11"/>
          </p:nvPr>
        </p:nvSpPr>
        <p:spPr>
          <a:xfrm>
            <a:off x="1619250" y="1562100"/>
            <a:ext cx="6121399" cy="325438"/>
          </a:xfrm>
          <a:prstGeom prst="rect">
            <a:avLst/>
          </a:prstGeom>
        </p:spPr>
        <p:txBody>
          <a:bodyPr>
            <a:noAutofit/>
          </a:bodyPr>
          <a:lstStyle>
            <a:lvl1pPr marL="0" indent="0">
              <a:buNone/>
              <a:defRPr sz="1800" b="1"/>
            </a:lvl1pPr>
          </a:lstStyle>
          <a:p>
            <a:pPr lvl="0"/>
            <a:r>
              <a:rPr lang="en-US"/>
              <a:t>Edit Master text styles</a:t>
            </a:r>
          </a:p>
        </p:txBody>
      </p:sp>
      <p:sp>
        <p:nvSpPr>
          <p:cNvPr id="9"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s with bullets">
    <p:spTree>
      <p:nvGrpSpPr>
        <p:cNvPr id="1" name=""/>
        <p:cNvGrpSpPr/>
        <p:nvPr/>
      </p:nvGrpSpPr>
      <p:grpSpPr>
        <a:xfrm>
          <a:off x="0" y="0"/>
          <a:ext cx="0" cy="0"/>
          <a:chOff x="0" y="0"/>
          <a:chExt cx="0" cy="0"/>
        </a:xfrm>
      </p:grpSpPr>
      <p:pic>
        <p:nvPicPr>
          <p:cNvPr id="5"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1C1D8193-AA04-438A-8EF0-471052C7DF68}"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9" name="Text Placeholder 3"/>
          <p:cNvSpPr>
            <a:spLocks noGrp="1"/>
          </p:cNvSpPr>
          <p:nvPr>
            <p:ph type="body" sz="quarter" idx="10"/>
          </p:nvPr>
        </p:nvSpPr>
        <p:spPr>
          <a:xfrm>
            <a:off x="900113" y="1095375"/>
            <a:ext cx="3851275"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57200" y="205979"/>
            <a:ext cx="8068192" cy="662701"/>
          </a:xfrm>
          <a:prstGeom prst="rect">
            <a:avLst/>
          </a:prstGeom>
        </p:spPr>
        <p:txBody>
          <a:bodyPr/>
          <a:lstStyle>
            <a:lvl1pPr>
              <a:defRPr sz="2800"/>
            </a:lvl1pPr>
          </a:lstStyle>
          <a:p>
            <a:r>
              <a:rPr lang="en-US"/>
              <a:t>Click to edit Master title style</a:t>
            </a:r>
            <a:endParaRPr lang="en-US" dirty="0"/>
          </a:p>
        </p:txBody>
      </p:sp>
      <p:sp>
        <p:nvSpPr>
          <p:cNvPr id="13" name="Text Placeholder 3"/>
          <p:cNvSpPr>
            <a:spLocks noGrp="1"/>
          </p:cNvSpPr>
          <p:nvPr>
            <p:ph type="body" sz="quarter" idx="11"/>
          </p:nvPr>
        </p:nvSpPr>
        <p:spPr>
          <a:xfrm>
            <a:off x="4751388" y="1098737"/>
            <a:ext cx="3851275"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hite image right">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539751"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57200" y="205979"/>
            <a:ext cx="4086489" cy="662701"/>
          </a:xfrm>
          <a:prstGeom prst="rect">
            <a:avLst/>
          </a:prstGeom>
        </p:spPr>
        <p:txBody>
          <a:bodyPr/>
          <a:lstStyle>
            <a:lvl1pPr>
              <a:defRPr sz="2400"/>
            </a:lvl1pPr>
          </a:lstStyle>
          <a:p>
            <a:r>
              <a:rPr lang="en-US"/>
              <a:t>Click to edit Master title style</a:t>
            </a:r>
            <a:endParaRPr lang="en-US" dirty="0"/>
          </a:p>
        </p:txBody>
      </p:sp>
      <p:sp>
        <p:nvSpPr>
          <p:cNvPr id="7" name="Picture Placeholder 2"/>
          <p:cNvSpPr>
            <a:spLocks noGrp="1"/>
          </p:cNvSpPr>
          <p:nvPr>
            <p:ph type="pic" idx="1"/>
          </p:nvPr>
        </p:nvSpPr>
        <p:spPr>
          <a:xfrm>
            <a:off x="4751388" y="0"/>
            <a:ext cx="4392612" cy="5143500"/>
          </a:xfrm>
          <a:prstGeom prst="rect">
            <a:avLst/>
          </a:prstGeom>
        </p:spPr>
        <p:txBody>
          <a:bodyPr anchor="ctr"/>
          <a:lstStyle>
            <a:lvl1pPr marL="0" indent="0" algn="ctr">
              <a:buNone/>
              <a:defRPr sz="2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White image left">
    <p:spTree>
      <p:nvGrpSpPr>
        <p:cNvPr id="1" name=""/>
        <p:cNvGrpSpPr/>
        <p:nvPr/>
      </p:nvGrpSpPr>
      <p:grpSpPr>
        <a:xfrm>
          <a:off x="0" y="0"/>
          <a:ext cx="0" cy="0"/>
          <a:chOff x="0" y="0"/>
          <a:chExt cx="0" cy="0"/>
        </a:xfrm>
      </p:grpSpPr>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3CBF267F-8B1D-4872-8166-5B6F1C0BD02C}"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9" name="Text Placeholder 3"/>
          <p:cNvSpPr>
            <a:spLocks noGrp="1"/>
          </p:cNvSpPr>
          <p:nvPr>
            <p:ph type="body" sz="quarter" idx="10"/>
          </p:nvPr>
        </p:nvSpPr>
        <p:spPr>
          <a:xfrm>
            <a:off x="4751388"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lvl1pPr>
            <a:lvl2pPr marL="363538" indent="-182563">
              <a:buClr>
                <a:srgbClr val="EA5167"/>
              </a:buClr>
              <a:buSzPct val="150000"/>
              <a:buFont typeface="Calibri" panose="020F0502020204030204" pitchFamily="34" charset="0"/>
              <a:buChar char="-"/>
              <a:defRPr sz="1800"/>
            </a:lvl2pPr>
            <a:lvl3pPr marL="538163" indent="-182563">
              <a:buClr>
                <a:srgbClr val="EA5167"/>
              </a:buClr>
              <a:buSzPct val="150000"/>
              <a:buFont typeface="Calibri" panose="020F0502020204030204" pitchFamily="34" charset="0"/>
              <a:buChar char="-"/>
              <a:defRPr sz="1600"/>
            </a:lvl3pPr>
            <a:lvl4pPr marL="719138" indent="-180975">
              <a:buClr>
                <a:srgbClr val="EA5167"/>
              </a:buClr>
              <a:buSzPct val="150000"/>
              <a:buFont typeface="Calibri" panose="020F0502020204030204" pitchFamily="34" charset="0"/>
              <a:buChar char="-"/>
              <a:defRPr sz="1400"/>
            </a:lvl4pPr>
            <a:lvl5pPr marL="893763" indent="-174625">
              <a:buClr>
                <a:srgbClr val="EA5167"/>
              </a:buClr>
              <a:buSzPct val="150000"/>
              <a:buFont typeface="Calibri" panose="020F050202020403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751389" y="205979"/>
            <a:ext cx="4003938" cy="662701"/>
          </a:xfrm>
          <a:prstGeom prst="rect">
            <a:avLst/>
          </a:prstGeom>
        </p:spPr>
        <p:txBody>
          <a:bodyPr/>
          <a:lstStyle/>
          <a:p>
            <a:r>
              <a:rPr lang="en-US"/>
              <a:t>Click to edit Master title style</a:t>
            </a:r>
            <a:endParaRPr lang="en-US" dirty="0"/>
          </a:p>
        </p:txBody>
      </p:sp>
      <p:sp>
        <p:nvSpPr>
          <p:cNvPr id="5" name="Picture Placeholder 2"/>
          <p:cNvSpPr>
            <a:spLocks noGrp="1"/>
          </p:cNvSpPr>
          <p:nvPr>
            <p:ph type="pic" idx="1"/>
          </p:nvPr>
        </p:nvSpPr>
        <p:spPr>
          <a:xfrm>
            <a:off x="0" y="12207"/>
            <a:ext cx="4392612" cy="5143500"/>
          </a:xfrm>
          <a:prstGeom prst="rect">
            <a:avLst/>
          </a:prstGeom>
        </p:spPr>
        <p:txBody>
          <a:bodyPr anchor="ctr"/>
          <a:lstStyle>
            <a:lvl1pPr marL="0" indent="0" algn="ctr">
              <a:buNone/>
              <a:defRPr sz="2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DF775E97-6A4F-4C6E-BBD8-D4AE9F2C1E79}"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27063"/>
            <a:ext cx="5486400" cy="2918618"/>
          </a:xfrm>
          <a:prstGeom prst="rect">
            <a:avLst/>
          </a:prstGeom>
        </p:spPr>
        <p:txBody>
          <a:bodyPr anchor="ctr"/>
          <a:lstStyle>
            <a:lvl1pPr marL="0" indent="0" algn="ctr">
              <a:buNone/>
              <a:defRPr sz="2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4A4A4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urple image right + bullets">
    <p:bg>
      <p:bgPr>
        <a:solidFill>
          <a:srgbClr val="46266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4543689" y="0"/>
            <a:ext cx="4600310" cy="5166848"/>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5" name="Title 1"/>
          <p:cNvSpPr>
            <a:spLocks noGrp="1"/>
          </p:cNvSpPr>
          <p:nvPr>
            <p:ph type="title"/>
          </p:nvPr>
        </p:nvSpPr>
        <p:spPr>
          <a:xfrm>
            <a:off x="457200"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539751"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solidFill>
                  <a:srgbClr val="FFFFFF"/>
                </a:solidFill>
              </a:defRPr>
            </a:lvl1pPr>
            <a:lvl2pPr marL="363538" indent="-182563">
              <a:buClr>
                <a:srgbClr val="EA5167"/>
              </a:buClr>
              <a:buSzPct val="150000"/>
              <a:buFont typeface="Calibri" panose="020F0502020204030204" pitchFamily="34" charset="0"/>
              <a:buChar char="-"/>
              <a:defRPr sz="1800">
                <a:solidFill>
                  <a:srgbClr val="FFFFFF"/>
                </a:solidFill>
              </a:defRPr>
            </a:lvl2pPr>
            <a:lvl3pPr marL="538163" indent="-182563">
              <a:buClr>
                <a:srgbClr val="EA5167"/>
              </a:buClr>
              <a:buSzPct val="150000"/>
              <a:buFont typeface="Calibri" panose="020F0502020204030204" pitchFamily="34" charset="0"/>
              <a:buChar char="-"/>
              <a:defRPr sz="1600">
                <a:solidFill>
                  <a:srgbClr val="FFFFFF"/>
                </a:solidFill>
              </a:defRPr>
            </a:lvl3pPr>
            <a:lvl4pPr marL="719138" indent="-180975">
              <a:buClr>
                <a:srgbClr val="EA5167"/>
              </a:buClr>
              <a:buSzPct val="150000"/>
              <a:buFont typeface="Calibri" panose="020F0502020204030204" pitchFamily="34" charset="0"/>
              <a:buChar char="-"/>
              <a:defRPr sz="1400">
                <a:solidFill>
                  <a:srgbClr val="FFFFFF"/>
                </a:solidFill>
              </a:defRPr>
            </a:lvl4pPr>
            <a:lvl5pPr marL="893763" indent="-174625">
              <a:buClr>
                <a:srgbClr val="EA5167"/>
              </a:buClr>
              <a:buSzPct val="150000"/>
              <a:buFont typeface="Calibri" panose="020F0502020204030204" pitchFamily="34" charset="0"/>
              <a:buChar char="-"/>
              <a:defRPr sz="12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rple image left + bullets">
    <p:bg>
      <p:bgPr>
        <a:solidFill>
          <a:srgbClr val="462666"/>
        </a:solidFill>
        <a:effectLst/>
      </p:bgPr>
    </p:bg>
    <p:spTree>
      <p:nvGrpSpPr>
        <p:cNvPr id="1" name=""/>
        <p:cNvGrpSpPr/>
        <p:nvPr/>
      </p:nvGrpSpPr>
      <p:grpSpPr>
        <a:xfrm>
          <a:off x="0" y="0"/>
          <a:ext cx="0" cy="0"/>
          <a:chOff x="0" y="0"/>
          <a:chExt cx="0" cy="0"/>
        </a:xfrm>
      </p:grpSpPr>
      <p:sp>
        <p:nvSpPr>
          <p:cNvPr id="7"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914D2EE8-9A9A-4109-A30A-BD0DB7A8EC6E}" type="slidenum">
              <a:rPr lang="en-US" sz="800" smtClean="0">
                <a:solidFill>
                  <a:srgbClr val="FFFFFF"/>
                </a:solidFill>
              </a:rPr>
              <a:pPr marL="1955800" indent="-1955800" fontAlgn="auto">
                <a:spcBef>
                  <a:spcPts val="0"/>
                </a:spcBef>
                <a:spcAft>
                  <a:spcPts val="0"/>
                </a:spcAft>
                <a:defRPr/>
              </a:pPr>
              <a:t>‹#›</a:t>
            </a:fld>
            <a:endParaRPr lang="en-US" sz="800" dirty="0">
              <a:solidFill>
                <a:srgbClr val="FFFFFF"/>
              </a:solidFill>
            </a:endParaRPr>
          </a:p>
        </p:txBody>
      </p:sp>
      <p:sp>
        <p:nvSpPr>
          <p:cNvPr id="8" name="Picture Placeholder 9"/>
          <p:cNvSpPr>
            <a:spLocks noGrp="1"/>
          </p:cNvSpPr>
          <p:nvPr>
            <p:ph type="pic" sz="quarter" idx="12"/>
          </p:nvPr>
        </p:nvSpPr>
        <p:spPr>
          <a:xfrm>
            <a:off x="0" y="0"/>
            <a:ext cx="4600310" cy="5143500"/>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5" name="Title 1"/>
          <p:cNvSpPr>
            <a:spLocks noGrp="1"/>
          </p:cNvSpPr>
          <p:nvPr>
            <p:ph type="title"/>
          </p:nvPr>
        </p:nvSpPr>
        <p:spPr>
          <a:xfrm>
            <a:off x="4727359"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727359"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solidFill>
                  <a:srgbClr val="FFFFFF"/>
                </a:solidFill>
              </a:defRPr>
            </a:lvl1pPr>
            <a:lvl2pPr marL="363538" indent="-182563">
              <a:buClr>
                <a:srgbClr val="EA5167"/>
              </a:buClr>
              <a:buSzPct val="150000"/>
              <a:buFont typeface="Calibri" panose="020F0502020204030204" pitchFamily="34" charset="0"/>
              <a:buChar char="-"/>
              <a:defRPr sz="1800">
                <a:solidFill>
                  <a:srgbClr val="FFFFFF"/>
                </a:solidFill>
              </a:defRPr>
            </a:lvl2pPr>
            <a:lvl3pPr marL="538163" indent="-182563">
              <a:buClr>
                <a:srgbClr val="EA5167"/>
              </a:buClr>
              <a:buSzPct val="150000"/>
              <a:buFont typeface="Calibri" panose="020F0502020204030204" pitchFamily="34" charset="0"/>
              <a:buChar char="-"/>
              <a:defRPr sz="1600">
                <a:solidFill>
                  <a:srgbClr val="FFFFFF"/>
                </a:solidFill>
              </a:defRPr>
            </a:lvl3pPr>
            <a:lvl4pPr marL="719138" indent="-180975">
              <a:buClr>
                <a:srgbClr val="EA5167"/>
              </a:buClr>
              <a:buSzPct val="150000"/>
              <a:buFont typeface="Calibri" panose="020F0502020204030204" pitchFamily="34" charset="0"/>
              <a:buChar char="-"/>
              <a:defRPr sz="1400">
                <a:solidFill>
                  <a:srgbClr val="FFFFFF"/>
                </a:solidFill>
              </a:defRPr>
            </a:lvl4pPr>
            <a:lvl5pPr marL="893763" indent="-174625">
              <a:buClr>
                <a:srgbClr val="EA5167"/>
              </a:buClr>
              <a:buSzPct val="150000"/>
              <a:buFont typeface="Calibri" panose="020F0502020204030204" pitchFamily="34" charset="0"/>
              <a:buChar char="-"/>
              <a:defRPr sz="12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rple image right no bullets">
    <p:bg>
      <p:bgPr>
        <a:solidFill>
          <a:srgbClr val="462666"/>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2"/>
          </p:nvPr>
        </p:nvSpPr>
        <p:spPr>
          <a:xfrm>
            <a:off x="4543690" y="0"/>
            <a:ext cx="4600310" cy="5143500"/>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7" name="Text Placeholder 6"/>
          <p:cNvSpPr>
            <a:spLocks noGrp="1"/>
          </p:cNvSpPr>
          <p:nvPr>
            <p:ph type="body" sz="quarter" idx="11"/>
          </p:nvPr>
        </p:nvSpPr>
        <p:spPr>
          <a:xfrm>
            <a:off x="498473" y="1107920"/>
            <a:ext cx="4003941" cy="325438"/>
          </a:xfrm>
          <a:prstGeom prst="rect">
            <a:avLst/>
          </a:prstGeom>
        </p:spPr>
        <p:txBody>
          <a:bodyPr>
            <a:noAutofit/>
          </a:bodyPr>
          <a:lstStyle>
            <a:lvl1pPr marL="0" indent="0">
              <a:buNone/>
              <a:defRPr sz="1800" b="1">
                <a:solidFill>
                  <a:srgbClr val="EEEA80"/>
                </a:solidFill>
              </a:defRPr>
            </a:lvl1pPr>
          </a:lstStyle>
          <a:p>
            <a:pPr lvl="0"/>
            <a:r>
              <a:rPr lang="en-US"/>
              <a:t>Edit Master text styles</a:t>
            </a:r>
          </a:p>
        </p:txBody>
      </p:sp>
      <p:sp>
        <p:nvSpPr>
          <p:cNvPr id="5" name="Title 1"/>
          <p:cNvSpPr>
            <a:spLocks noGrp="1"/>
          </p:cNvSpPr>
          <p:nvPr>
            <p:ph type="title"/>
          </p:nvPr>
        </p:nvSpPr>
        <p:spPr>
          <a:xfrm>
            <a:off x="457199"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539751" y="1528054"/>
            <a:ext cx="4003939" cy="1258888"/>
          </a:xfrm>
          <a:prstGeom prst="rect">
            <a:avLst/>
          </a:prstGeom>
        </p:spPr>
        <p:txBody>
          <a:bodyPr>
            <a:noAutofit/>
          </a:bodyPr>
          <a:lstStyle>
            <a:lvl1pPr marL="0" indent="0">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stStyle>
          <a:p>
            <a:pPr lvl="0"/>
            <a:r>
              <a:rPr lang="en-US"/>
              <a:t>Edit Master text styles</a:t>
            </a: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rple image left no bullets">
    <p:bg>
      <p:bgPr>
        <a:solidFill>
          <a:srgbClr val="462666"/>
        </a:solidFill>
        <a:effectLst/>
      </p:bgPr>
    </p:bg>
    <p:spTree>
      <p:nvGrpSpPr>
        <p:cNvPr id="1" name=""/>
        <p:cNvGrpSpPr/>
        <p:nvPr/>
      </p:nvGrpSpPr>
      <p:grpSpPr>
        <a:xfrm>
          <a:off x="0" y="0"/>
          <a:ext cx="0" cy="0"/>
          <a:chOff x="0" y="0"/>
          <a:chExt cx="0" cy="0"/>
        </a:xfrm>
      </p:grpSpPr>
      <p:sp>
        <p:nvSpPr>
          <p:cNvPr id="9"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071111C2-4F6F-44F8-8EF1-C05799945913}" type="slidenum">
              <a:rPr lang="en-US" sz="800" smtClean="0">
                <a:solidFill>
                  <a:srgbClr val="FFFFFF"/>
                </a:solidFill>
              </a:rPr>
              <a:pPr marL="1955800" indent="-1955800" fontAlgn="auto">
                <a:spcBef>
                  <a:spcPts val="0"/>
                </a:spcBef>
                <a:spcAft>
                  <a:spcPts val="0"/>
                </a:spcAft>
                <a:defRPr/>
              </a:pPr>
              <a:t>‹#›</a:t>
            </a:fld>
            <a:endParaRPr lang="en-US" sz="800" dirty="0">
              <a:solidFill>
                <a:srgbClr val="FFFFFF"/>
              </a:solidFill>
            </a:endParaRPr>
          </a:p>
        </p:txBody>
      </p:sp>
      <p:sp>
        <p:nvSpPr>
          <p:cNvPr id="8" name="Picture Placeholder 9"/>
          <p:cNvSpPr>
            <a:spLocks noGrp="1"/>
          </p:cNvSpPr>
          <p:nvPr>
            <p:ph type="pic" sz="quarter" idx="12"/>
          </p:nvPr>
        </p:nvSpPr>
        <p:spPr>
          <a:xfrm>
            <a:off x="0" y="0"/>
            <a:ext cx="4600310" cy="5143500"/>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7" name="Text Placeholder 6"/>
          <p:cNvSpPr>
            <a:spLocks noGrp="1"/>
          </p:cNvSpPr>
          <p:nvPr>
            <p:ph type="body" sz="quarter" idx="11"/>
          </p:nvPr>
        </p:nvSpPr>
        <p:spPr>
          <a:xfrm>
            <a:off x="4809909" y="1437933"/>
            <a:ext cx="4003941" cy="325438"/>
          </a:xfrm>
          <a:prstGeom prst="rect">
            <a:avLst/>
          </a:prstGeom>
        </p:spPr>
        <p:txBody>
          <a:bodyPr>
            <a:noAutofit/>
          </a:bodyPr>
          <a:lstStyle>
            <a:lvl1pPr marL="0" indent="0">
              <a:buNone/>
              <a:defRPr sz="1800" b="1">
                <a:solidFill>
                  <a:srgbClr val="EEEA80"/>
                </a:solidFill>
              </a:defRPr>
            </a:lvl1pPr>
          </a:lstStyle>
          <a:p>
            <a:pPr lvl="0"/>
            <a:r>
              <a:rPr lang="en-US"/>
              <a:t>Edit Master text styles</a:t>
            </a:r>
          </a:p>
        </p:txBody>
      </p:sp>
      <p:sp>
        <p:nvSpPr>
          <p:cNvPr id="5" name="Title 1"/>
          <p:cNvSpPr>
            <a:spLocks noGrp="1"/>
          </p:cNvSpPr>
          <p:nvPr>
            <p:ph type="title"/>
          </p:nvPr>
        </p:nvSpPr>
        <p:spPr>
          <a:xfrm>
            <a:off x="4727359"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4809909" y="1884401"/>
            <a:ext cx="4003939" cy="1258888"/>
          </a:xfrm>
          <a:prstGeom prst="rect">
            <a:avLst/>
          </a:prstGeom>
        </p:spPr>
        <p:txBody>
          <a:bodyPr>
            <a:noAutofit/>
          </a:bodyPr>
          <a:lstStyle>
            <a:lvl1pPr marL="0" indent="0">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stStyle>
          <a:p>
            <a:pPr lvl="0"/>
            <a:r>
              <a:rPr lang="en-US"/>
              <a:t>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DF775E97-6A4F-4C6E-BBD8-D4AE9F2C1E79}"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27063"/>
            <a:ext cx="5486400" cy="2918618"/>
          </a:xfrm>
          <a:prstGeom prst="rect">
            <a:avLst/>
          </a:prstGeom>
        </p:spPr>
        <p:txBody>
          <a:bodyPr anchor="ctr"/>
          <a:lstStyle>
            <a:lvl1pPr marL="0" indent="0" algn="ctr">
              <a:buNone/>
              <a:defRPr sz="2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4A4A4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625020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rple section title">
    <p:bg>
      <p:bgPr>
        <a:solidFill>
          <a:srgbClr val="462666"/>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244975" y="2670175"/>
            <a:ext cx="468313"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
        <p:nvSpPr>
          <p:cNvPr id="12" name="Text Placeholder 10"/>
          <p:cNvSpPr>
            <a:spLocks noGrp="1"/>
          </p:cNvSpPr>
          <p:nvPr>
            <p:ph type="body" sz="quarter" idx="11"/>
          </p:nvPr>
        </p:nvSpPr>
        <p:spPr>
          <a:xfrm>
            <a:off x="900113" y="2840902"/>
            <a:ext cx="7498163" cy="914400"/>
          </a:xfrm>
          <a:prstGeom prst="rect">
            <a:avLst/>
          </a:prstGeom>
        </p:spPr>
        <p:txBody>
          <a:bodyPr>
            <a:noAutofit/>
          </a:bodyPr>
          <a:lstStyle>
            <a:lvl1pPr marL="0" indent="0" algn="ctr">
              <a:buFontTx/>
              <a:buNone/>
              <a:defRPr sz="1600">
                <a:solidFill>
                  <a:schemeClr val="bg1"/>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
        <p:nvSpPr>
          <p:cNvPr id="13" name="Text Placeholder 8"/>
          <p:cNvSpPr>
            <a:spLocks noGrp="1"/>
          </p:cNvSpPr>
          <p:nvPr>
            <p:ph type="body" sz="quarter" idx="12"/>
          </p:nvPr>
        </p:nvSpPr>
        <p:spPr>
          <a:xfrm>
            <a:off x="900113" y="1907912"/>
            <a:ext cx="7498163" cy="914400"/>
          </a:xfrm>
          <a:prstGeom prst="rect">
            <a:avLst/>
          </a:prstGeom>
        </p:spPr>
        <p:txBody>
          <a:bodyPr>
            <a:normAutofit/>
          </a:bodyPr>
          <a:lstStyle>
            <a:lvl1pPr marL="0" indent="0" algn="ctr">
              <a:buNone/>
              <a:defRPr sz="3400" b="1">
                <a:solidFill>
                  <a:srgbClr val="EEEA80"/>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US"/>
              <a:t>Edit Master text styles</a:t>
            </a: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urple 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FA0142D6-0A0C-405F-9048-034878C49405}" type="slidenum">
              <a:rPr lang="en-US" sz="800" smtClean="0">
                <a:solidFill>
                  <a:srgbClr val="FFFFFF"/>
                </a:solidFill>
              </a:rPr>
              <a:pPr marL="1955800" indent="-1955800" fontAlgn="auto">
                <a:spcBef>
                  <a:spcPts val="0"/>
                </a:spcBef>
                <a:spcAft>
                  <a:spcPts val="0"/>
                </a:spcAft>
                <a:defRPr/>
              </a:pPr>
              <a:t>‹#›</a:t>
            </a:fld>
            <a:endParaRPr lang="en-US" sz="800" dirty="0">
              <a:solidFill>
                <a:srgbClr val="FFFFFF"/>
              </a:solidFill>
            </a:endParaRPr>
          </a:p>
        </p:txBody>
      </p:sp>
      <p:sp>
        <p:nvSpPr>
          <p:cNvPr id="6" name="Text Placeholder 5"/>
          <p:cNvSpPr>
            <a:spLocks noGrp="1"/>
          </p:cNvSpPr>
          <p:nvPr>
            <p:ph type="body" sz="quarter" idx="10"/>
          </p:nvPr>
        </p:nvSpPr>
        <p:spPr>
          <a:xfrm>
            <a:off x="1746250" y="1739900"/>
            <a:ext cx="5448300" cy="1447800"/>
          </a:xfrm>
          <a:prstGeom prst="rect">
            <a:avLst/>
          </a:prstGeom>
        </p:spPr>
        <p:txBody>
          <a:bodyPr/>
          <a:lstStyle>
            <a:lvl1pPr marL="0" indent="0">
              <a:buFontTx/>
              <a:buNone/>
              <a:defRPr sz="2200" b="1" baseline="0">
                <a:solidFill>
                  <a:srgbClr val="EEEA80"/>
                </a:solidFill>
              </a:defRPr>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a:t>Edit Master text styles</a:t>
            </a:r>
          </a:p>
        </p:txBody>
      </p:sp>
      <p:sp>
        <p:nvSpPr>
          <p:cNvPr id="10" name="Text Placeholder 9"/>
          <p:cNvSpPr>
            <a:spLocks noGrp="1"/>
          </p:cNvSpPr>
          <p:nvPr>
            <p:ph type="body" sz="quarter" idx="11"/>
          </p:nvPr>
        </p:nvSpPr>
        <p:spPr>
          <a:xfrm>
            <a:off x="1746250" y="3399631"/>
            <a:ext cx="5448300" cy="423863"/>
          </a:xfrm>
          <a:prstGeom prst="rect">
            <a:avLst/>
          </a:prstGeom>
        </p:spPr>
        <p:txBody>
          <a:bodyPr/>
          <a:lstStyle>
            <a:lvl1pPr marL="0" indent="0" algn="ctr">
              <a:buFontTx/>
              <a:buNone/>
              <a:defRPr sz="1600" baseline="0">
                <a:solidFill>
                  <a:srgbClr val="FFFFFF"/>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ue section title">
    <p:bg>
      <p:bgPr>
        <a:solidFill>
          <a:srgbClr val="6EC5D3"/>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244975" y="2670175"/>
            <a:ext cx="468313" cy="0"/>
          </a:xfrm>
          <a:prstGeom prst="line">
            <a:avLst/>
          </a:prstGeom>
          <a:ln w="38100" cap="rnd" cmpd="sng">
            <a:solidFill>
              <a:srgbClr val="462666"/>
            </a:solidFill>
          </a:ln>
        </p:spPr>
        <p:style>
          <a:lnRef idx="1">
            <a:schemeClr val="dk1"/>
          </a:lnRef>
          <a:fillRef idx="0">
            <a:schemeClr val="dk1"/>
          </a:fillRef>
          <a:effectRef idx="0">
            <a:schemeClr val="dk1"/>
          </a:effectRef>
          <a:fontRef idx="minor">
            <a:schemeClr val="tx1"/>
          </a:fontRef>
        </p:style>
      </p:cxnSp>
      <p:sp>
        <p:nvSpPr>
          <p:cNvPr id="11" name="Text Placeholder 10"/>
          <p:cNvSpPr>
            <a:spLocks noGrp="1"/>
          </p:cNvSpPr>
          <p:nvPr>
            <p:ph type="body" sz="quarter" idx="11"/>
          </p:nvPr>
        </p:nvSpPr>
        <p:spPr>
          <a:xfrm>
            <a:off x="900113" y="2840902"/>
            <a:ext cx="7498163" cy="914400"/>
          </a:xfrm>
          <a:prstGeom prst="rect">
            <a:avLst/>
          </a:prstGeom>
        </p:spPr>
        <p:txBody>
          <a:bodyPr>
            <a:noAutofit/>
          </a:bodyPr>
          <a:lstStyle>
            <a:lvl1pPr marL="0" indent="0" algn="ctr">
              <a:buFontTx/>
              <a:buNone/>
              <a:defRPr sz="1600">
                <a:solidFill>
                  <a:schemeClr val="bg1"/>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
        <p:nvSpPr>
          <p:cNvPr id="9" name="Text Placeholder 8"/>
          <p:cNvSpPr>
            <a:spLocks noGrp="1"/>
          </p:cNvSpPr>
          <p:nvPr>
            <p:ph type="body" sz="quarter" idx="10"/>
          </p:nvPr>
        </p:nvSpPr>
        <p:spPr>
          <a:xfrm>
            <a:off x="900113" y="1907912"/>
            <a:ext cx="7498163" cy="914400"/>
          </a:xfrm>
          <a:prstGeom prst="rect">
            <a:avLst/>
          </a:prstGeom>
        </p:spPr>
        <p:txBody>
          <a:bodyPr>
            <a:normAutofit/>
          </a:bodyPr>
          <a:lstStyle>
            <a:lvl1pPr marL="0" indent="0" algn="ctr">
              <a:buNone/>
              <a:defRPr sz="3400" b="1">
                <a:solidFill>
                  <a:schemeClr val="bg1"/>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US"/>
              <a:t>Edit Master text styles</a:t>
            </a: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d section title">
    <p:bg>
      <p:bgPr>
        <a:solidFill>
          <a:srgbClr val="EA5167"/>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244975" y="2670175"/>
            <a:ext cx="468313" cy="0"/>
          </a:xfrm>
          <a:prstGeom prst="line">
            <a:avLst/>
          </a:prstGeom>
          <a:ln w="38100" cap="rnd" cmpd="sng">
            <a:solidFill>
              <a:srgbClr val="EEEA80"/>
            </a:solidFill>
          </a:ln>
        </p:spPr>
        <p:style>
          <a:lnRef idx="1">
            <a:schemeClr val="dk1"/>
          </a:lnRef>
          <a:fillRef idx="0">
            <a:schemeClr val="dk1"/>
          </a:fillRef>
          <a:effectRef idx="0">
            <a:schemeClr val="dk1"/>
          </a:effectRef>
          <a:fontRef idx="minor">
            <a:schemeClr val="tx1"/>
          </a:fontRef>
        </p:style>
      </p:cxnSp>
      <p:sp>
        <p:nvSpPr>
          <p:cNvPr id="5" name="Text Placeholder 10"/>
          <p:cNvSpPr>
            <a:spLocks noGrp="1"/>
          </p:cNvSpPr>
          <p:nvPr>
            <p:ph type="body" sz="quarter" idx="11"/>
          </p:nvPr>
        </p:nvSpPr>
        <p:spPr>
          <a:xfrm>
            <a:off x="900113" y="2840902"/>
            <a:ext cx="7498163" cy="914400"/>
          </a:xfrm>
          <a:prstGeom prst="rect">
            <a:avLst/>
          </a:prstGeom>
        </p:spPr>
        <p:txBody>
          <a:bodyPr>
            <a:noAutofit/>
          </a:bodyPr>
          <a:lstStyle>
            <a:lvl1pPr marL="0" indent="0" algn="ctr">
              <a:buFontTx/>
              <a:buNone/>
              <a:defRPr sz="1600">
                <a:solidFill>
                  <a:schemeClr val="bg1"/>
                </a:solidFill>
              </a:defRPr>
            </a:lvl1pPr>
            <a:lvl2pPr marL="457200" indent="0">
              <a:buFontTx/>
              <a:buNone/>
              <a:defRPr sz="1600">
                <a:solidFill>
                  <a:srgbClr val="FFFFFF"/>
                </a:solidFill>
              </a:defRPr>
            </a:lvl2pPr>
            <a:lvl3pPr marL="914400" indent="0">
              <a:buFontTx/>
              <a:buNone/>
              <a:defRPr sz="1600">
                <a:solidFill>
                  <a:srgbClr val="FFFFFF"/>
                </a:solidFill>
              </a:defRPr>
            </a:lvl3pPr>
            <a:lvl4pPr marL="1371600" indent="0">
              <a:buFontTx/>
              <a:buNone/>
              <a:defRPr sz="1600">
                <a:solidFill>
                  <a:srgbClr val="FFFFFF"/>
                </a:solidFill>
              </a:defRPr>
            </a:lvl4pPr>
            <a:lvl5pPr marL="1828800" indent="0">
              <a:buFontTx/>
              <a:buNone/>
              <a:defRPr sz="1600">
                <a:solidFill>
                  <a:srgbClr val="FFFFFF"/>
                </a:solidFill>
              </a:defRPr>
            </a:lvl5pPr>
          </a:lstStyle>
          <a:p>
            <a:pPr lvl="0"/>
            <a:r>
              <a:rPr lang="en-US"/>
              <a:t>Edit Master text styles</a:t>
            </a:r>
          </a:p>
        </p:txBody>
      </p:sp>
      <p:sp>
        <p:nvSpPr>
          <p:cNvPr id="6" name="Text Placeholder 8"/>
          <p:cNvSpPr>
            <a:spLocks noGrp="1"/>
          </p:cNvSpPr>
          <p:nvPr>
            <p:ph type="body" sz="quarter" idx="10"/>
          </p:nvPr>
        </p:nvSpPr>
        <p:spPr>
          <a:xfrm>
            <a:off x="900113" y="1907912"/>
            <a:ext cx="7498163" cy="914400"/>
          </a:xfrm>
          <a:prstGeom prst="rect">
            <a:avLst/>
          </a:prstGeom>
        </p:spPr>
        <p:txBody>
          <a:bodyPr>
            <a:normAutofit/>
          </a:bodyPr>
          <a:lstStyle>
            <a:lvl1pPr marL="0" indent="0" algn="ctr">
              <a:buNone/>
              <a:defRPr sz="3400" b="1">
                <a:solidFill>
                  <a:schemeClr val="bg1"/>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US"/>
              <a:t>Edit Master text styles</a:t>
            </a: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hite A with logo">
    <p:spTree>
      <p:nvGrpSpPr>
        <p:cNvPr id="1" name=""/>
        <p:cNvGrpSpPr/>
        <p:nvPr/>
      </p:nvGrpSpPr>
      <p:grpSpPr>
        <a:xfrm>
          <a:off x="0" y="0"/>
          <a:ext cx="0" cy="0"/>
          <a:chOff x="0" y="0"/>
          <a:chExt cx="0" cy="0"/>
        </a:xfrm>
      </p:grpSpPr>
      <p:pic>
        <p:nvPicPr>
          <p:cNvPr id="2"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A7FFEF20-E2A7-4F79-82CA-EAA7F460EC9E}" type="slidenum">
              <a:rPr lang="en-US" sz="800" smtClean="0">
                <a:solidFill>
                  <a:srgbClr val="462666"/>
                </a:solidFill>
              </a:rPr>
              <a:pPr marL="1955800" indent="-1955800" fontAlgn="auto">
                <a:spcBef>
                  <a:spcPts val="0"/>
                </a:spcBef>
                <a:spcAft>
                  <a:spcPts val="0"/>
                </a:spcAft>
                <a:defRPr/>
              </a:pPr>
              <a:t>‹#›</a:t>
            </a:fld>
            <a:endParaRPr lang="en-US" sz="800" dirty="0">
              <a:solidFill>
                <a:srgbClr val="462666"/>
              </a:solidFill>
            </a:endParaRP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pic>
        <p:nvPicPr>
          <p:cNvPr id="9"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219075"/>
            <a:ext cx="330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757238" y="1589088"/>
            <a:ext cx="2033587" cy="2035175"/>
          </a:xfrm>
          <a:prstGeom prst="ellipse">
            <a:avLst/>
          </a:prstGeom>
          <a:solidFill>
            <a:srgbClr val="462666"/>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1" name="Oval 10"/>
          <p:cNvSpPr/>
          <p:nvPr/>
        </p:nvSpPr>
        <p:spPr>
          <a:xfrm>
            <a:off x="3549650" y="1589088"/>
            <a:ext cx="2035175" cy="2035175"/>
          </a:xfrm>
          <a:prstGeom prst="ellipse">
            <a:avLst/>
          </a:prstGeom>
          <a:solidFill>
            <a:srgbClr val="EA5167"/>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12" name="Straight Connector 11"/>
          <p:cNvCxnSpPr/>
          <p:nvPr/>
        </p:nvCxnSpPr>
        <p:spPr>
          <a:xfrm>
            <a:off x="2790825" y="2605088"/>
            <a:ext cx="758825" cy="1587"/>
          </a:xfrm>
          <a:prstGeom prst="line">
            <a:avLst/>
          </a:prstGeom>
          <a:ln w="38100" cap="rnd" cmpd="sng">
            <a:solidFill>
              <a:srgbClr val="4A4A49"/>
            </a:solidFill>
          </a:ln>
        </p:spPr>
        <p:style>
          <a:lnRef idx="1">
            <a:schemeClr val="dk1"/>
          </a:lnRef>
          <a:fillRef idx="0">
            <a:schemeClr val="dk1"/>
          </a:fillRef>
          <a:effectRef idx="0">
            <a:schemeClr val="dk1"/>
          </a:effectRef>
          <a:fontRef idx="minor">
            <a:schemeClr val="tx1"/>
          </a:fontRef>
        </p:style>
      </p:cxnSp>
      <p:sp>
        <p:nvSpPr>
          <p:cNvPr id="13" name="Oval 12"/>
          <p:cNvSpPr/>
          <p:nvPr/>
        </p:nvSpPr>
        <p:spPr>
          <a:xfrm>
            <a:off x="6342063" y="1589088"/>
            <a:ext cx="2035175" cy="2035175"/>
          </a:xfrm>
          <a:prstGeom prst="ellipse">
            <a:avLst/>
          </a:prstGeom>
          <a:solidFill>
            <a:srgbClr val="6EC5D3"/>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16" name="Straight Connector 15"/>
          <p:cNvCxnSpPr/>
          <p:nvPr/>
        </p:nvCxnSpPr>
        <p:spPr>
          <a:xfrm>
            <a:off x="5584825" y="2605088"/>
            <a:ext cx="757238" cy="1587"/>
          </a:xfrm>
          <a:prstGeom prst="line">
            <a:avLst/>
          </a:prstGeom>
          <a:ln w="38100" cap="rnd" cmpd="sng">
            <a:solidFill>
              <a:srgbClr val="4A4A49"/>
            </a:solidFill>
          </a:ln>
        </p:spPr>
        <p:style>
          <a:lnRef idx="1">
            <a:schemeClr val="dk1"/>
          </a:lnRef>
          <a:fillRef idx="0">
            <a:schemeClr val="dk1"/>
          </a:fillRef>
          <a:effectRef idx="0">
            <a:schemeClr val="dk1"/>
          </a:effectRef>
          <a:fontRef idx="minor">
            <a:schemeClr val="tx1"/>
          </a:fontRef>
        </p:style>
      </p:cxnSp>
      <p:sp>
        <p:nvSpPr>
          <p:cNvPr id="17" name="Isosceles Triangle 16"/>
          <p:cNvSpPr/>
          <p:nvPr/>
        </p:nvSpPr>
        <p:spPr>
          <a:xfrm rot="5400000">
            <a:off x="3087688" y="2528888"/>
            <a:ext cx="193675" cy="155575"/>
          </a:xfrm>
          <a:prstGeom prst="triangle">
            <a:avLst/>
          </a:prstGeom>
          <a:solidFill>
            <a:srgbClr val="4A4A49"/>
          </a:solidFill>
          <a:ln w="38100" cmpd="sng">
            <a:solidFill>
              <a:srgbClr val="4A4A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8" name="Isosceles Triangle 17"/>
          <p:cNvSpPr/>
          <p:nvPr/>
        </p:nvSpPr>
        <p:spPr>
          <a:xfrm rot="5400000">
            <a:off x="5876925" y="2528888"/>
            <a:ext cx="193675" cy="155575"/>
          </a:xfrm>
          <a:prstGeom prst="triangle">
            <a:avLst/>
          </a:prstGeom>
          <a:solidFill>
            <a:srgbClr val="4A4A49"/>
          </a:solidFill>
          <a:ln w="38100" cmpd="sng">
            <a:solidFill>
              <a:srgbClr val="4A4A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0" name="Slide Number Placeholder 2"/>
          <p:cNvSpPr txBox="1">
            <a:spLocks/>
          </p:cNvSpPr>
          <p:nvPr/>
        </p:nvSpPr>
        <p:spPr>
          <a:xfrm>
            <a:off x="8526463" y="4767263"/>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fontAlgn="auto">
              <a:spcBef>
                <a:spcPts val="0"/>
              </a:spcBef>
              <a:spcAft>
                <a:spcPts val="0"/>
              </a:spcAft>
              <a:defRPr/>
            </a:pPr>
            <a:fld id="{9D6317FD-D1FE-490A-93C5-E9188E0B0243}" type="slidenum">
              <a:rPr lang="en-US" sz="800" smtClean="0">
                <a:solidFill>
                  <a:srgbClr val="462666">
                    <a:tint val="75000"/>
                  </a:srgbClr>
                </a:solidFill>
              </a:rPr>
              <a:pPr marL="1955800" indent="-1955800" fontAlgn="auto">
                <a:spcBef>
                  <a:spcPts val="0"/>
                </a:spcBef>
                <a:spcAft>
                  <a:spcPts val="0"/>
                </a:spcAft>
                <a:defRPr/>
              </a:pPr>
              <a:t>‹#›</a:t>
            </a:fld>
            <a:endParaRPr lang="en-US" sz="800" dirty="0">
              <a:solidFill>
                <a:srgbClr val="462666">
                  <a:tint val="75000"/>
                </a:srgbClr>
              </a:solidFill>
            </a:endParaRPr>
          </a:p>
        </p:txBody>
      </p:sp>
      <p:sp>
        <p:nvSpPr>
          <p:cNvPr id="14" name="Title 1"/>
          <p:cNvSpPr>
            <a:spLocks noGrp="1"/>
          </p:cNvSpPr>
          <p:nvPr>
            <p:ph type="title"/>
          </p:nvPr>
        </p:nvSpPr>
        <p:spPr>
          <a:xfrm>
            <a:off x="457200" y="205979"/>
            <a:ext cx="8069263" cy="662701"/>
          </a:xfrm>
          <a:prstGeom prst="rect">
            <a:avLst/>
          </a:prstGeom>
        </p:spPr>
        <p:txBody>
          <a:bodyPr/>
          <a:lstStyle>
            <a:lvl1pPr>
              <a:defRPr sz="2800"/>
            </a:lvl1pPr>
          </a:lstStyle>
          <a:p>
            <a:r>
              <a:rPr lang="en-US"/>
              <a:t>Click to edit Master title style</a:t>
            </a:r>
            <a:endParaRPr lang="en-US" dirty="0"/>
          </a:p>
        </p:txBody>
      </p:sp>
      <p:sp>
        <p:nvSpPr>
          <p:cNvPr id="15" name="Text Placeholder 14"/>
          <p:cNvSpPr>
            <a:spLocks noGrp="1"/>
          </p:cNvSpPr>
          <p:nvPr>
            <p:ph type="body" sz="quarter" idx="10"/>
          </p:nvPr>
        </p:nvSpPr>
        <p:spPr>
          <a:xfrm>
            <a:off x="1029775"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19" name="Text Placeholder 14"/>
          <p:cNvSpPr>
            <a:spLocks noGrp="1"/>
          </p:cNvSpPr>
          <p:nvPr>
            <p:ph type="body" sz="quarter" idx="13"/>
          </p:nvPr>
        </p:nvSpPr>
        <p:spPr>
          <a:xfrm>
            <a:off x="757078"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1" name="Text Placeholder 14"/>
          <p:cNvSpPr>
            <a:spLocks noGrp="1"/>
          </p:cNvSpPr>
          <p:nvPr>
            <p:ph type="body" sz="quarter" idx="14"/>
          </p:nvPr>
        </p:nvSpPr>
        <p:spPr>
          <a:xfrm>
            <a:off x="3822509"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2" name="Text Placeholder 14"/>
          <p:cNvSpPr>
            <a:spLocks noGrp="1"/>
          </p:cNvSpPr>
          <p:nvPr>
            <p:ph type="body" sz="quarter" idx="15"/>
          </p:nvPr>
        </p:nvSpPr>
        <p:spPr>
          <a:xfrm>
            <a:off x="3549812"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3" name="Text Placeholder 14"/>
          <p:cNvSpPr>
            <a:spLocks noGrp="1"/>
          </p:cNvSpPr>
          <p:nvPr>
            <p:ph type="body" sz="quarter" idx="16"/>
          </p:nvPr>
        </p:nvSpPr>
        <p:spPr>
          <a:xfrm>
            <a:off x="6640642" y="1884363"/>
            <a:ext cx="1479466" cy="275028"/>
          </a:xfrm>
          <a:prstGeom prst="rect">
            <a:avLst/>
          </a:prstGeom>
        </p:spPr>
        <p:txBody>
          <a:bodyPr/>
          <a:lstStyle>
            <a:lvl1pPr marL="0" indent="0" algn="ctr">
              <a:buFontTx/>
              <a:buNone/>
              <a:defRPr sz="1400" b="1"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
        <p:nvSpPr>
          <p:cNvPr id="24" name="Text Placeholder 14"/>
          <p:cNvSpPr>
            <a:spLocks noGrp="1"/>
          </p:cNvSpPr>
          <p:nvPr>
            <p:ph type="body" sz="quarter" idx="17"/>
          </p:nvPr>
        </p:nvSpPr>
        <p:spPr>
          <a:xfrm>
            <a:off x="6367945" y="2293745"/>
            <a:ext cx="2034287" cy="1160584"/>
          </a:xfrm>
          <a:prstGeom prst="rect">
            <a:avLst/>
          </a:prstGeom>
        </p:spPr>
        <p:txBody>
          <a:bodyPr/>
          <a:lstStyle>
            <a:lvl1pPr marL="0" indent="0" algn="ctr">
              <a:spcBef>
                <a:spcPts val="0"/>
              </a:spcBef>
              <a:buFontTx/>
              <a:buNone/>
              <a:defRPr sz="1200" b="0" baseline="0">
                <a:solidFill>
                  <a:srgbClr val="FFFFFF"/>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Edit Master text styles</a:t>
            </a: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White A no logo">
    <p:spTree>
      <p:nvGrpSpPr>
        <p:cNvPr id="1" name=""/>
        <p:cNvGrpSpPr/>
        <p:nvPr/>
      </p:nvGrpSpPr>
      <p:grpSpPr>
        <a:xfrm>
          <a:off x="0" y="0"/>
          <a:ext cx="0" cy="0"/>
          <a:chOff x="0" y="0"/>
          <a:chExt cx="0" cy="0"/>
        </a:xfrm>
      </p:grpSpPr>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 only">
    <p:bg>
      <p:bgPr>
        <a:solidFill>
          <a:schemeClr val="bg1"/>
        </a:solidFill>
        <a:effectLst/>
      </p:bgPr>
    </p:bg>
    <p:spTree>
      <p:nvGrpSpPr>
        <p:cNvPr id="1" name=""/>
        <p:cNvGrpSpPr/>
        <p:nvPr/>
      </p:nvGrpSpPr>
      <p:grpSpPr>
        <a:xfrm>
          <a:off x="0" y="0"/>
          <a:ext cx="0" cy="0"/>
          <a:chOff x="0" y="0"/>
          <a:chExt cx="0" cy="0"/>
        </a:xfrm>
      </p:grpSpPr>
    </p:spTree>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act detail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p:cNvSpPr txBox="1">
            <a:spLocks noChangeArrowheads="1"/>
          </p:cNvSpPr>
          <p:nvPr userDrawn="1"/>
        </p:nvSpPr>
        <p:spPr bwMode="auto">
          <a:xfrm>
            <a:off x="443133" y="3133141"/>
            <a:ext cx="82833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1400" dirty="0">
                <a:solidFill>
                  <a:srgbClr val="FFFFFF"/>
                </a:solidFill>
                <a:cs typeface="Calibri" panose="020F0502020204030204" pitchFamily="34" charset="0"/>
              </a:rPr>
              <a:t>Centre for Ageing Better</a:t>
            </a:r>
          </a:p>
          <a:p>
            <a:pPr algn="r" eaLnBrk="1" hangingPunct="1"/>
            <a:r>
              <a:rPr lang="en-GB" altLang="en-US" sz="1400" dirty="0">
                <a:solidFill>
                  <a:srgbClr val="FFFFFF"/>
                </a:solidFill>
                <a:cs typeface="Calibri" panose="020F0502020204030204" pitchFamily="34" charset="0"/>
              </a:rPr>
              <a:t>Angel Building, Level 3</a:t>
            </a:r>
          </a:p>
          <a:p>
            <a:pPr algn="r" eaLnBrk="1" hangingPunct="1"/>
            <a:r>
              <a:rPr lang="en-GB" altLang="en-US" sz="1400" dirty="0">
                <a:solidFill>
                  <a:srgbClr val="FFFFFF"/>
                </a:solidFill>
                <a:cs typeface="Calibri" panose="020F0502020204030204" pitchFamily="34" charset="0"/>
              </a:rPr>
              <a:t>407 St John Street, London, EC1V 4AD</a:t>
            </a:r>
          </a:p>
          <a:p>
            <a:pPr algn="r" eaLnBrk="1" hangingPunct="1"/>
            <a:endParaRPr lang="en-GB" altLang="en-US" sz="1400" dirty="0">
              <a:solidFill>
                <a:srgbClr val="FFFFFF"/>
              </a:solidFill>
              <a:cs typeface="Calibri" panose="020F0502020204030204" pitchFamily="34" charset="0"/>
            </a:endParaRPr>
          </a:p>
          <a:p>
            <a:pPr algn="r" eaLnBrk="1" hangingPunct="1"/>
            <a:r>
              <a:rPr lang="en-GB" altLang="en-US" sz="1400" dirty="0">
                <a:solidFill>
                  <a:srgbClr val="FFFFFF"/>
                </a:solidFill>
                <a:cs typeface="Calibri" panose="020F0502020204030204" pitchFamily="34" charset="0"/>
              </a:rPr>
              <a:t>020 3829 0113</a:t>
            </a:r>
          </a:p>
          <a:p>
            <a:pPr algn="r" eaLnBrk="1" hangingPunct="1"/>
            <a:r>
              <a:rPr lang="en-GB" altLang="en-US" sz="1400" dirty="0">
                <a:solidFill>
                  <a:srgbClr val="FFFFFF"/>
                </a:solidFill>
                <a:cs typeface="Calibri" panose="020F0502020204030204" pitchFamily="34" charset="0"/>
              </a:rPr>
              <a:t>www.ageing-better.org.uk </a:t>
            </a:r>
          </a:p>
        </p:txBody>
      </p:sp>
      <p:pic>
        <p:nvPicPr>
          <p:cNvPr id="4" name="Picture 2"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49250"/>
            <a:ext cx="2187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5173663" y="4833938"/>
            <a:ext cx="3552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800" dirty="0">
                <a:solidFill>
                  <a:srgbClr val="FFFFFF"/>
                </a:solidFill>
                <a:cs typeface="Calibri" panose="020F0502020204030204" pitchFamily="34" charset="0"/>
              </a:rPr>
              <a:t>Registered Company Number: 8838490 &amp; Charity Registration Number: 1160741</a:t>
            </a:r>
          </a:p>
        </p:txBody>
      </p:sp>
      <p:sp>
        <p:nvSpPr>
          <p:cNvPr id="10" name="Text Placeholder 9"/>
          <p:cNvSpPr>
            <a:spLocks noGrp="1"/>
          </p:cNvSpPr>
          <p:nvPr>
            <p:ph type="body" sz="quarter" idx="10" hasCustomPrompt="1"/>
          </p:nvPr>
        </p:nvSpPr>
        <p:spPr>
          <a:xfrm>
            <a:off x="373063" y="1772529"/>
            <a:ext cx="8353425" cy="1290272"/>
          </a:xfrm>
          <a:prstGeom prst="rect">
            <a:avLst/>
          </a:prstGeom>
        </p:spPr>
        <p:txBody>
          <a:bodyPr/>
          <a:lstStyle>
            <a:lvl1pPr marL="0" indent="0" algn="ctr">
              <a:lnSpc>
                <a:spcPts val="2400"/>
              </a:lnSpc>
              <a:spcBef>
                <a:spcPts val="0"/>
              </a:spcBef>
              <a:buFontTx/>
              <a:buNone/>
              <a:defRPr sz="2400" b="1">
                <a:solidFill>
                  <a:srgbClr val="EEEA80"/>
                </a:solidFill>
              </a:defRPr>
            </a:lvl1pPr>
            <a:lvl2pPr marL="457200" indent="0">
              <a:buFontTx/>
              <a:buNone/>
              <a:defRPr sz="2400" b="1">
                <a:solidFill>
                  <a:srgbClr val="EEEA80"/>
                </a:solidFill>
              </a:defRPr>
            </a:lvl2pPr>
            <a:lvl3pPr marL="914400" indent="0">
              <a:buFontTx/>
              <a:buNone/>
              <a:defRPr sz="2400" b="1">
                <a:solidFill>
                  <a:srgbClr val="EEEA80"/>
                </a:solidFill>
              </a:defRPr>
            </a:lvl3pPr>
            <a:lvl4pPr marL="1371600" indent="0">
              <a:buFontTx/>
              <a:buNone/>
              <a:defRPr sz="2400" b="1">
                <a:solidFill>
                  <a:srgbClr val="EEEA80"/>
                </a:solidFill>
              </a:defRPr>
            </a:lvl4pPr>
            <a:lvl5pPr marL="1828800" indent="0">
              <a:buFontTx/>
              <a:buNone/>
              <a:defRPr sz="2400" b="1">
                <a:solidFill>
                  <a:srgbClr val="EEEA80"/>
                </a:solidFill>
              </a:defRPr>
            </a:lvl5pPr>
          </a:lstStyle>
          <a:p>
            <a:pPr lvl="0"/>
            <a:r>
              <a:rPr lang="en-US" dirty="0"/>
              <a:t>[NAME]</a:t>
            </a:r>
          </a:p>
          <a:p>
            <a:pPr lvl="0"/>
            <a:r>
              <a:rPr lang="en-US" dirty="0"/>
              <a:t>[NAME]@ageing-better.org.uk</a:t>
            </a:r>
          </a:p>
          <a:p>
            <a:pPr lvl="0"/>
            <a:r>
              <a:rPr lang="en-US" dirty="0"/>
              <a:t>@</a:t>
            </a:r>
            <a:r>
              <a:rPr lang="en-US" dirty="0" err="1"/>
              <a:t>Ageing_Better</a:t>
            </a:r>
            <a:endParaRPr lang="en-US" dirty="0"/>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Purple big A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image right + bullets">
    <p:bg>
      <p:bgPr>
        <a:solidFill>
          <a:srgbClr val="46266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4543689" y="0"/>
            <a:ext cx="4600310" cy="5166848"/>
          </a:xfrm>
          <a:prstGeom prst="rect">
            <a:avLst/>
          </a:prstGeom>
        </p:spPr>
        <p:txBody>
          <a:bodyPr anchor="ctr"/>
          <a:lstStyle>
            <a:lvl1pPr marL="0" indent="0" algn="ctr">
              <a:buNone/>
              <a:defRPr sz="2400" i="1">
                <a:solidFill>
                  <a:schemeClr val="bg1"/>
                </a:solidFill>
              </a:defRPr>
            </a:lvl1pPr>
          </a:lstStyle>
          <a:p>
            <a:pPr lvl="0"/>
            <a:r>
              <a:rPr lang="en-US" noProof="0"/>
              <a:t>Click icon to add picture</a:t>
            </a:r>
            <a:endParaRPr lang="en-GB" noProof="0" dirty="0"/>
          </a:p>
        </p:txBody>
      </p:sp>
      <p:sp>
        <p:nvSpPr>
          <p:cNvPr id="5" name="Title 1"/>
          <p:cNvSpPr>
            <a:spLocks noGrp="1"/>
          </p:cNvSpPr>
          <p:nvPr>
            <p:ph type="title"/>
          </p:nvPr>
        </p:nvSpPr>
        <p:spPr>
          <a:xfrm>
            <a:off x="457200" y="205979"/>
            <a:ext cx="4086490" cy="662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539751" y="1095375"/>
            <a:ext cx="4003938" cy="3609975"/>
          </a:xfrm>
          <a:prstGeom prst="rect">
            <a:avLst/>
          </a:prstGeom>
        </p:spPr>
        <p:txBody>
          <a:bodyPr>
            <a:normAutofit/>
          </a:bodyPr>
          <a:lstStyle>
            <a:lvl1pPr marL="180975" indent="-180975">
              <a:buClr>
                <a:srgbClr val="EA5167"/>
              </a:buClr>
              <a:buSzPct val="150000"/>
              <a:buFont typeface="Calibri" panose="020F0502020204030204" pitchFamily="34" charset="0"/>
              <a:buChar char="-"/>
              <a:defRPr sz="2000">
                <a:solidFill>
                  <a:srgbClr val="FFFFFF"/>
                </a:solidFill>
              </a:defRPr>
            </a:lvl1pPr>
            <a:lvl2pPr marL="363538" indent="-182563">
              <a:buClr>
                <a:srgbClr val="EA5167"/>
              </a:buClr>
              <a:buSzPct val="150000"/>
              <a:buFont typeface="Calibri" panose="020F0502020204030204" pitchFamily="34" charset="0"/>
              <a:buChar char="-"/>
              <a:defRPr sz="1800">
                <a:solidFill>
                  <a:srgbClr val="FFFFFF"/>
                </a:solidFill>
              </a:defRPr>
            </a:lvl2pPr>
            <a:lvl3pPr marL="538163" indent="-182563">
              <a:buClr>
                <a:srgbClr val="EA5167"/>
              </a:buClr>
              <a:buSzPct val="150000"/>
              <a:buFont typeface="Calibri" panose="020F0502020204030204" pitchFamily="34" charset="0"/>
              <a:buChar char="-"/>
              <a:defRPr sz="1600">
                <a:solidFill>
                  <a:srgbClr val="FFFFFF"/>
                </a:solidFill>
              </a:defRPr>
            </a:lvl3pPr>
            <a:lvl4pPr marL="719138" indent="-180975">
              <a:buClr>
                <a:srgbClr val="EA5167"/>
              </a:buClr>
              <a:buSzPct val="150000"/>
              <a:buFont typeface="Calibri" panose="020F0502020204030204" pitchFamily="34" charset="0"/>
              <a:buChar char="-"/>
              <a:defRPr sz="1400">
                <a:solidFill>
                  <a:srgbClr val="FFFFFF"/>
                </a:solidFill>
              </a:defRPr>
            </a:lvl4pPr>
            <a:lvl5pPr marL="893763" indent="-174625">
              <a:buClr>
                <a:srgbClr val="EA5167"/>
              </a:buClr>
              <a:buSzPct val="150000"/>
              <a:buFont typeface="Calibri" panose="020F0502020204030204" pitchFamily="34" charset="0"/>
              <a:buChar char="-"/>
              <a:defRPr sz="12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479864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urple A no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urple plain with logo">
    <p:bg>
      <p:bgPr>
        <a:solidFill>
          <a:srgbClr val="462666"/>
        </a:solid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198438"/>
            <a:ext cx="396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urple only">
    <p:bg>
      <p:bgPr>
        <a:solidFill>
          <a:srgbClr val="462666"/>
        </a:solid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ale A - with title, logo,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pic>
        <p:nvPicPr>
          <p:cNvPr id="6" name="Picture 5" descr="cfab-icon-purp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5392" y="219666"/>
            <a:ext cx="329850" cy="418998"/>
          </a:xfrm>
          <a:prstGeom prst="rect">
            <a:avLst/>
          </a:prstGeom>
        </p:spPr>
      </p:pic>
      <p:sp>
        <p:nvSpPr>
          <p:cNvPr id="4" name="Text Placeholder 3"/>
          <p:cNvSpPr>
            <a:spLocks noGrp="1"/>
          </p:cNvSpPr>
          <p:nvPr>
            <p:ph type="body" sz="quarter" idx="10"/>
          </p:nvPr>
        </p:nvSpPr>
        <p:spPr>
          <a:xfrm>
            <a:off x="900114" y="1095376"/>
            <a:ext cx="7624762" cy="3609975"/>
          </a:xfrm>
          <a:prstGeom prst="rect">
            <a:avLst/>
          </a:prstGeom>
        </p:spPr>
        <p:txBody>
          <a:bodyPr>
            <a:normAutofit/>
          </a:bodyPr>
          <a:lstStyle>
            <a:lvl1pPr marL="342892" indent="-342892">
              <a:buSzPct val="55000"/>
              <a:buFontTx/>
              <a:buBlip>
                <a:blip r:embed="rId4"/>
              </a:buBlip>
              <a:defRPr sz="2000"/>
            </a:lvl1pPr>
            <a:lvl2pPr marL="742931" indent="-285743">
              <a:buSzPct val="55000"/>
              <a:buFontTx/>
              <a:buBlip>
                <a:blip r:embed="rId4"/>
              </a:buBlip>
              <a:defRPr sz="1800"/>
            </a:lvl2pPr>
            <a:lvl3pPr marL="1142972" indent="-228594">
              <a:buSzPct val="55000"/>
              <a:buFontTx/>
              <a:buBlip>
                <a:blip r:embed="rId4"/>
              </a:buBlip>
              <a:defRPr sz="1600"/>
            </a:lvl3pPr>
            <a:lvl4pPr marL="1600160" indent="-228594">
              <a:buSzPct val="55000"/>
              <a:buFontTx/>
              <a:buBlip>
                <a:blip r:embed="rId4"/>
              </a:buBlip>
              <a:defRPr sz="1400"/>
            </a:lvl4pPr>
            <a:lvl5pPr marL="2057348" indent="-228594">
              <a:buSzPct val="55000"/>
              <a:buFontTx/>
              <a:buBlip>
                <a:blip r:embed="rId4"/>
              </a:buBlip>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Pa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cfab-icon-purple.png"/>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525392" y="219666"/>
            <a:ext cx="329850" cy="418998"/>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theme" Target="../theme/theme2.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image" Target="../media/image1.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theme" Target="../theme/theme3.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1"/>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805" r:id="rId29"/>
  </p:sldLayoutIdLst>
  <p:hf hdr="0" ftr="0" dt="0"/>
  <p:txStyles>
    <p:titleStyle>
      <a:lvl1pPr algn="l" defTabSz="457200" rtl="0" eaLnBrk="1" fontAlgn="base" hangingPunct="1">
        <a:spcBef>
          <a:spcPct val="0"/>
        </a:spcBef>
        <a:spcAft>
          <a:spcPct val="0"/>
        </a:spcAft>
        <a:defRPr sz="2400" b="1" kern="1200">
          <a:solidFill>
            <a:schemeClr val="tx1"/>
          </a:solidFill>
          <a:latin typeface="+mj-lt"/>
          <a:ea typeface="+mj-ea"/>
          <a:cs typeface="+mj-cs"/>
        </a:defRPr>
      </a:lvl1pPr>
      <a:lvl2pPr algn="l" defTabSz="457200" rtl="0" eaLnBrk="1" fontAlgn="base" hangingPunct="1">
        <a:spcBef>
          <a:spcPct val="0"/>
        </a:spcBef>
        <a:spcAft>
          <a:spcPct val="0"/>
        </a:spcAft>
        <a:defRPr sz="2400" b="1">
          <a:solidFill>
            <a:schemeClr val="tx1"/>
          </a:solidFill>
          <a:latin typeface="Calibri" panose="020F0502020204030204" pitchFamily="34" charset="0"/>
        </a:defRPr>
      </a:lvl2pPr>
      <a:lvl3pPr algn="l" defTabSz="457200" rtl="0" eaLnBrk="1" fontAlgn="base" hangingPunct="1">
        <a:spcBef>
          <a:spcPct val="0"/>
        </a:spcBef>
        <a:spcAft>
          <a:spcPct val="0"/>
        </a:spcAft>
        <a:defRPr sz="2400" b="1">
          <a:solidFill>
            <a:schemeClr val="tx1"/>
          </a:solidFill>
          <a:latin typeface="Calibri" panose="020F0502020204030204" pitchFamily="34" charset="0"/>
        </a:defRPr>
      </a:lvl3pPr>
      <a:lvl4pPr algn="l" defTabSz="457200" rtl="0" eaLnBrk="1" fontAlgn="base" hangingPunct="1">
        <a:spcBef>
          <a:spcPct val="0"/>
        </a:spcBef>
        <a:spcAft>
          <a:spcPct val="0"/>
        </a:spcAft>
        <a:defRPr sz="2400" b="1">
          <a:solidFill>
            <a:schemeClr val="tx1"/>
          </a:solidFill>
          <a:latin typeface="Calibri" panose="020F0502020204030204" pitchFamily="34" charset="0"/>
        </a:defRPr>
      </a:lvl4pPr>
      <a:lvl5pPr algn="l" defTabSz="457200" rtl="0" eaLnBrk="1" fontAlgn="base" hangingPunct="1">
        <a:spcBef>
          <a:spcPct val="0"/>
        </a:spcBef>
        <a:spcAft>
          <a:spcPct val="0"/>
        </a:spcAft>
        <a:defRPr sz="2400" b="1">
          <a:solidFill>
            <a:schemeClr val="tx1"/>
          </a:solidFill>
          <a:latin typeface="Calibri" panose="020F0502020204030204" pitchFamily="34" charset="0"/>
        </a:defRPr>
      </a:lvl5pPr>
      <a:lvl6pPr marL="457200" algn="l" defTabSz="457200" rtl="0" eaLnBrk="1" fontAlgn="base" hangingPunct="1">
        <a:spcBef>
          <a:spcPct val="0"/>
        </a:spcBef>
        <a:spcAft>
          <a:spcPct val="0"/>
        </a:spcAft>
        <a:defRPr sz="2400" b="1">
          <a:solidFill>
            <a:schemeClr val="tx1"/>
          </a:solidFill>
          <a:latin typeface="Calibri" panose="020F0502020204030204" pitchFamily="34" charset="0"/>
        </a:defRPr>
      </a:lvl6pPr>
      <a:lvl7pPr marL="914400" algn="l" defTabSz="457200" rtl="0" eaLnBrk="1" fontAlgn="base" hangingPunct="1">
        <a:spcBef>
          <a:spcPct val="0"/>
        </a:spcBef>
        <a:spcAft>
          <a:spcPct val="0"/>
        </a:spcAft>
        <a:defRPr sz="2400" b="1">
          <a:solidFill>
            <a:schemeClr val="tx1"/>
          </a:solidFill>
          <a:latin typeface="Calibri" panose="020F0502020204030204" pitchFamily="34" charset="0"/>
        </a:defRPr>
      </a:lvl7pPr>
      <a:lvl8pPr marL="1371600" algn="l" defTabSz="457200" rtl="0" eaLnBrk="1" fontAlgn="base" hangingPunct="1">
        <a:spcBef>
          <a:spcPct val="0"/>
        </a:spcBef>
        <a:spcAft>
          <a:spcPct val="0"/>
        </a:spcAft>
        <a:defRPr sz="2400" b="1">
          <a:solidFill>
            <a:schemeClr val="tx1"/>
          </a:solidFill>
          <a:latin typeface="Calibri" panose="020F0502020204030204" pitchFamily="34" charset="0"/>
        </a:defRPr>
      </a:lvl8pPr>
      <a:lvl9pPr marL="1828800" algn="l" defTabSz="457200" rtl="0" eaLnBrk="1" fontAlgn="base" hangingPunct="1">
        <a:spcBef>
          <a:spcPct val="0"/>
        </a:spcBef>
        <a:spcAft>
          <a:spcPct val="0"/>
        </a:spcAft>
        <a:defRPr sz="2400" b="1">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13452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Lst>
  <p:hf hdr="0" ftr="0" dt="0"/>
  <p:txStyles>
    <p:titleStyle>
      <a:lvl1pPr algn="l" defTabSz="457200" rtl="0" eaLnBrk="1" fontAlgn="base" hangingPunct="1">
        <a:spcBef>
          <a:spcPct val="0"/>
        </a:spcBef>
        <a:spcAft>
          <a:spcPct val="0"/>
        </a:spcAft>
        <a:defRPr sz="2400" b="1" kern="1200">
          <a:solidFill>
            <a:schemeClr val="tx1"/>
          </a:solidFill>
          <a:latin typeface="+mj-lt"/>
          <a:ea typeface="+mj-ea"/>
          <a:cs typeface="+mj-cs"/>
        </a:defRPr>
      </a:lvl1pPr>
      <a:lvl2pPr algn="l" defTabSz="457200" rtl="0" eaLnBrk="1" fontAlgn="base" hangingPunct="1">
        <a:spcBef>
          <a:spcPct val="0"/>
        </a:spcBef>
        <a:spcAft>
          <a:spcPct val="0"/>
        </a:spcAft>
        <a:defRPr sz="2400" b="1">
          <a:solidFill>
            <a:schemeClr val="tx1"/>
          </a:solidFill>
          <a:latin typeface="Calibri" panose="020F0502020204030204" pitchFamily="34" charset="0"/>
        </a:defRPr>
      </a:lvl2pPr>
      <a:lvl3pPr algn="l" defTabSz="457200" rtl="0" eaLnBrk="1" fontAlgn="base" hangingPunct="1">
        <a:spcBef>
          <a:spcPct val="0"/>
        </a:spcBef>
        <a:spcAft>
          <a:spcPct val="0"/>
        </a:spcAft>
        <a:defRPr sz="2400" b="1">
          <a:solidFill>
            <a:schemeClr val="tx1"/>
          </a:solidFill>
          <a:latin typeface="Calibri" panose="020F0502020204030204" pitchFamily="34" charset="0"/>
        </a:defRPr>
      </a:lvl3pPr>
      <a:lvl4pPr algn="l" defTabSz="457200" rtl="0" eaLnBrk="1" fontAlgn="base" hangingPunct="1">
        <a:spcBef>
          <a:spcPct val="0"/>
        </a:spcBef>
        <a:spcAft>
          <a:spcPct val="0"/>
        </a:spcAft>
        <a:defRPr sz="2400" b="1">
          <a:solidFill>
            <a:schemeClr val="tx1"/>
          </a:solidFill>
          <a:latin typeface="Calibri" panose="020F0502020204030204" pitchFamily="34" charset="0"/>
        </a:defRPr>
      </a:lvl4pPr>
      <a:lvl5pPr algn="l" defTabSz="457200" rtl="0" eaLnBrk="1" fontAlgn="base" hangingPunct="1">
        <a:spcBef>
          <a:spcPct val="0"/>
        </a:spcBef>
        <a:spcAft>
          <a:spcPct val="0"/>
        </a:spcAft>
        <a:defRPr sz="2400" b="1">
          <a:solidFill>
            <a:schemeClr val="tx1"/>
          </a:solidFill>
          <a:latin typeface="Calibri" panose="020F0502020204030204" pitchFamily="34" charset="0"/>
        </a:defRPr>
      </a:lvl5pPr>
      <a:lvl6pPr marL="457200" algn="l" defTabSz="457200" rtl="0" eaLnBrk="1" fontAlgn="base" hangingPunct="1">
        <a:spcBef>
          <a:spcPct val="0"/>
        </a:spcBef>
        <a:spcAft>
          <a:spcPct val="0"/>
        </a:spcAft>
        <a:defRPr sz="2400" b="1">
          <a:solidFill>
            <a:schemeClr val="tx1"/>
          </a:solidFill>
          <a:latin typeface="Calibri" panose="020F0502020204030204" pitchFamily="34" charset="0"/>
        </a:defRPr>
      </a:lvl6pPr>
      <a:lvl7pPr marL="914400" algn="l" defTabSz="457200" rtl="0" eaLnBrk="1" fontAlgn="base" hangingPunct="1">
        <a:spcBef>
          <a:spcPct val="0"/>
        </a:spcBef>
        <a:spcAft>
          <a:spcPct val="0"/>
        </a:spcAft>
        <a:defRPr sz="2400" b="1">
          <a:solidFill>
            <a:schemeClr val="tx1"/>
          </a:solidFill>
          <a:latin typeface="Calibri" panose="020F0502020204030204" pitchFamily="34" charset="0"/>
        </a:defRPr>
      </a:lvl7pPr>
      <a:lvl8pPr marL="1371600" algn="l" defTabSz="457200" rtl="0" eaLnBrk="1" fontAlgn="base" hangingPunct="1">
        <a:spcBef>
          <a:spcPct val="0"/>
        </a:spcBef>
        <a:spcAft>
          <a:spcPct val="0"/>
        </a:spcAft>
        <a:defRPr sz="2400" b="1">
          <a:solidFill>
            <a:schemeClr val="tx1"/>
          </a:solidFill>
          <a:latin typeface="Calibri" panose="020F0502020204030204" pitchFamily="34" charset="0"/>
        </a:defRPr>
      </a:lvl8pPr>
      <a:lvl9pPr marL="1828800" algn="l" defTabSz="457200" rtl="0" eaLnBrk="1" fontAlgn="base" hangingPunct="1">
        <a:spcBef>
          <a:spcPct val="0"/>
        </a:spcBef>
        <a:spcAft>
          <a:spcPct val="0"/>
        </a:spcAft>
        <a:defRPr sz="2400" b="1">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9"/>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93799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Lst>
  <p:hf hdr="0" ftr="0" dt="0"/>
  <p:txStyles>
    <p:titleStyle>
      <a:lvl1pPr algn="l" defTabSz="457200" rtl="0" eaLnBrk="1" fontAlgn="base" hangingPunct="1">
        <a:spcBef>
          <a:spcPct val="0"/>
        </a:spcBef>
        <a:spcAft>
          <a:spcPct val="0"/>
        </a:spcAft>
        <a:defRPr sz="2400" b="1" kern="1200">
          <a:solidFill>
            <a:schemeClr val="tx1"/>
          </a:solidFill>
          <a:latin typeface="+mj-lt"/>
          <a:ea typeface="+mj-ea"/>
          <a:cs typeface="+mj-cs"/>
        </a:defRPr>
      </a:lvl1pPr>
      <a:lvl2pPr algn="l" defTabSz="457200" rtl="0" eaLnBrk="1" fontAlgn="base" hangingPunct="1">
        <a:spcBef>
          <a:spcPct val="0"/>
        </a:spcBef>
        <a:spcAft>
          <a:spcPct val="0"/>
        </a:spcAft>
        <a:defRPr sz="2400" b="1">
          <a:solidFill>
            <a:schemeClr val="tx1"/>
          </a:solidFill>
          <a:latin typeface="Calibri" panose="020F0502020204030204" pitchFamily="34" charset="0"/>
        </a:defRPr>
      </a:lvl2pPr>
      <a:lvl3pPr algn="l" defTabSz="457200" rtl="0" eaLnBrk="1" fontAlgn="base" hangingPunct="1">
        <a:spcBef>
          <a:spcPct val="0"/>
        </a:spcBef>
        <a:spcAft>
          <a:spcPct val="0"/>
        </a:spcAft>
        <a:defRPr sz="2400" b="1">
          <a:solidFill>
            <a:schemeClr val="tx1"/>
          </a:solidFill>
          <a:latin typeface="Calibri" panose="020F0502020204030204" pitchFamily="34" charset="0"/>
        </a:defRPr>
      </a:lvl3pPr>
      <a:lvl4pPr algn="l" defTabSz="457200" rtl="0" eaLnBrk="1" fontAlgn="base" hangingPunct="1">
        <a:spcBef>
          <a:spcPct val="0"/>
        </a:spcBef>
        <a:spcAft>
          <a:spcPct val="0"/>
        </a:spcAft>
        <a:defRPr sz="2400" b="1">
          <a:solidFill>
            <a:schemeClr val="tx1"/>
          </a:solidFill>
          <a:latin typeface="Calibri" panose="020F0502020204030204" pitchFamily="34" charset="0"/>
        </a:defRPr>
      </a:lvl4pPr>
      <a:lvl5pPr algn="l" defTabSz="457200" rtl="0" eaLnBrk="1" fontAlgn="base" hangingPunct="1">
        <a:spcBef>
          <a:spcPct val="0"/>
        </a:spcBef>
        <a:spcAft>
          <a:spcPct val="0"/>
        </a:spcAft>
        <a:defRPr sz="2400" b="1">
          <a:solidFill>
            <a:schemeClr val="tx1"/>
          </a:solidFill>
          <a:latin typeface="Calibri" panose="020F0502020204030204" pitchFamily="34" charset="0"/>
        </a:defRPr>
      </a:lvl5pPr>
      <a:lvl6pPr marL="457200" algn="l" defTabSz="457200" rtl="0" eaLnBrk="1" fontAlgn="base" hangingPunct="1">
        <a:spcBef>
          <a:spcPct val="0"/>
        </a:spcBef>
        <a:spcAft>
          <a:spcPct val="0"/>
        </a:spcAft>
        <a:defRPr sz="2400" b="1">
          <a:solidFill>
            <a:schemeClr val="tx1"/>
          </a:solidFill>
          <a:latin typeface="Calibri" panose="020F0502020204030204" pitchFamily="34" charset="0"/>
        </a:defRPr>
      </a:lvl6pPr>
      <a:lvl7pPr marL="914400" algn="l" defTabSz="457200" rtl="0" eaLnBrk="1" fontAlgn="base" hangingPunct="1">
        <a:spcBef>
          <a:spcPct val="0"/>
        </a:spcBef>
        <a:spcAft>
          <a:spcPct val="0"/>
        </a:spcAft>
        <a:defRPr sz="2400" b="1">
          <a:solidFill>
            <a:schemeClr val="tx1"/>
          </a:solidFill>
          <a:latin typeface="Calibri" panose="020F0502020204030204" pitchFamily="34" charset="0"/>
        </a:defRPr>
      </a:lvl7pPr>
      <a:lvl8pPr marL="1371600" algn="l" defTabSz="457200" rtl="0" eaLnBrk="1" fontAlgn="base" hangingPunct="1">
        <a:spcBef>
          <a:spcPct val="0"/>
        </a:spcBef>
        <a:spcAft>
          <a:spcPct val="0"/>
        </a:spcAft>
        <a:defRPr sz="2400" b="1">
          <a:solidFill>
            <a:schemeClr val="tx1"/>
          </a:solidFill>
          <a:latin typeface="Calibri" panose="020F0502020204030204" pitchFamily="34" charset="0"/>
        </a:defRPr>
      </a:lvl8pPr>
      <a:lvl9pPr marL="1828800" algn="l" defTabSz="457200" rtl="0" eaLnBrk="1" fontAlgn="base" hangingPunct="1">
        <a:spcBef>
          <a:spcPct val="0"/>
        </a:spcBef>
        <a:spcAft>
          <a:spcPct val="0"/>
        </a:spcAft>
        <a:defRPr sz="2400" b="1">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9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5.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Picture 5"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49250"/>
            <a:ext cx="2187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p:nvPr>
        </p:nvSpPr>
        <p:spPr>
          <a:xfrm>
            <a:off x="539751" y="3532406"/>
            <a:ext cx="8033916" cy="350723"/>
          </a:xfrm>
        </p:spPr>
        <p:txBody>
          <a:bodyPr/>
          <a:lstStyle/>
          <a:p>
            <a:r>
              <a:rPr lang="en-GB" dirty="0"/>
              <a:t>Anna Dixon, Chief Executive</a:t>
            </a:r>
          </a:p>
          <a:p>
            <a:endParaRPr lang="en-GB" dirty="0"/>
          </a:p>
        </p:txBody>
      </p:sp>
      <p:sp>
        <p:nvSpPr>
          <p:cNvPr id="3" name="Text Placeholder 2"/>
          <p:cNvSpPr>
            <a:spLocks noGrp="1"/>
          </p:cNvSpPr>
          <p:nvPr>
            <p:ph type="body" sz="quarter" idx="11"/>
          </p:nvPr>
        </p:nvSpPr>
        <p:spPr/>
        <p:txBody>
          <a:bodyPr/>
          <a:lstStyle/>
          <a:p>
            <a:r>
              <a:rPr lang="en-GB" dirty="0"/>
              <a:t>Annual McClelland Lecture, Alliance Manchester Business School</a:t>
            </a:r>
          </a:p>
          <a:p>
            <a:r>
              <a:rPr lang="en-GB" dirty="0"/>
              <a:t>31 January 2018</a:t>
            </a:r>
          </a:p>
        </p:txBody>
      </p:sp>
      <p:sp>
        <p:nvSpPr>
          <p:cNvPr id="5" name="Text Placeholder 4"/>
          <p:cNvSpPr>
            <a:spLocks noGrp="1"/>
          </p:cNvSpPr>
          <p:nvPr>
            <p:ph type="body" sz="quarter" idx="13"/>
          </p:nvPr>
        </p:nvSpPr>
        <p:spPr/>
        <p:txBody>
          <a:bodyPr/>
          <a:lstStyle/>
          <a:p>
            <a:r>
              <a:rPr lang="en-GB" dirty="0"/>
              <a:t>The opportunities of an ageing society: looking beyond the challenges</a:t>
            </a:r>
          </a:p>
        </p:txBody>
      </p:sp>
      <p:sp>
        <p:nvSpPr>
          <p:cNvPr id="2" name="Text Placeholder 1"/>
          <p:cNvSpPr>
            <a:spLocks noGrp="1"/>
          </p:cNvSpPr>
          <p:nvPr>
            <p:ph type="body" sz="quarter" idx="10"/>
          </p:nvPr>
        </p:nvSpPr>
        <p:spPr/>
        <p:txBody>
          <a:bodyPr/>
          <a:lstStyle/>
          <a:p>
            <a:r>
              <a:rPr lang="en-GB" dirty="0"/>
              <a:t>@</a:t>
            </a:r>
            <a:r>
              <a:rPr lang="en-GB" dirty="0" err="1"/>
              <a:t>DrAnnaDixon</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p:txBody>
          <a:bodyPr/>
          <a:lstStyle>
            <a:lvl1pPr defTabSz="438911">
              <a:defRPr sz="2688"/>
            </a:lvl1pPr>
          </a:lstStyle>
          <a:p>
            <a:pPr lvl="0"/>
            <a:r>
              <a:rPr lang="en-US" sz="2400" dirty="0">
                <a:solidFill>
                  <a:srgbClr val="462666"/>
                </a:solidFill>
              </a:rPr>
              <a:t>Opportunities for action at every stage of life</a:t>
            </a:r>
          </a:p>
        </p:txBody>
      </p:sp>
      <p:sp>
        <p:nvSpPr>
          <p:cNvPr id="105" name="Shape 105"/>
          <p:cNvSpPr>
            <a:spLocks noGrp="1"/>
          </p:cNvSpPr>
          <p:nvPr>
            <p:ph type="sldNum" sz="quarter" idx="4294967295"/>
          </p:nvPr>
        </p:nvSpPr>
        <p:spPr>
          <a:xfrm>
            <a:off x="8642350" y="4899025"/>
            <a:ext cx="501650" cy="104775"/>
          </a:xfrm>
          <a:prstGeom prst="rect">
            <a:avLst/>
          </a:prstGeom>
          <a:extLst>
            <a:ext uri="{C572A759-6A51-4108-AA02-DFA0A04FC94B}">
              <ma14:wrappingTextBoxFlag xmlns:ma14="http://schemas.microsoft.com/office/mac/drawingml/2011/main" xmlns="" val="1"/>
            </a:ext>
          </a:extLst>
        </p:spPr>
        <p:txBody>
          <a:bodyPr>
            <a:normAutofit fontScale="25000" lnSpcReduction="20000"/>
          </a:bodyPr>
          <a:lstStyle/>
          <a:p>
            <a:pPr lvl="0">
              <a:defRPr sz="1800">
                <a:solidFill>
                  <a:srgbClr val="000000"/>
                </a:solidFill>
              </a:defRPr>
            </a:pPr>
            <a:fld id="{86CB4B4D-7CA3-9044-876B-883B54F8677D}" type="slidenum">
              <a:rPr sz="750">
                <a:solidFill>
                  <a:srgbClr val="FFFFFF"/>
                </a:solidFill>
              </a:rPr>
              <a:t>10</a:t>
            </a:fld>
            <a:endParaRPr sz="750" dirty="0">
              <a:solidFill>
                <a:srgbClr val="FFFFFF"/>
              </a:solidFill>
            </a:endParaRPr>
          </a:p>
        </p:txBody>
      </p:sp>
      <p:sp>
        <p:nvSpPr>
          <p:cNvPr id="107" name="Shape 107"/>
          <p:cNvSpPr/>
          <p:nvPr/>
        </p:nvSpPr>
        <p:spPr>
          <a:xfrm>
            <a:off x="457200" y="4726801"/>
            <a:ext cx="6076951" cy="276999"/>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a:solidFill>
                  <a:srgbClr val="FFFFFF"/>
                </a:solidFill>
              </a:defRPr>
            </a:lvl1pPr>
          </a:lstStyle>
          <a:p>
            <a:pPr lvl="0">
              <a:defRPr>
                <a:solidFill>
                  <a:srgbClr val="000000"/>
                </a:solidFill>
              </a:defRPr>
            </a:pPr>
            <a:r>
              <a:rPr sz="1200" dirty="0"/>
              <a:t>Source: Fair Society, Healthy Lives. Marmot Review </a:t>
            </a:r>
            <a:r>
              <a:rPr lang="en-GB" sz="1200" dirty="0"/>
              <a:t>(</a:t>
            </a:r>
            <a:r>
              <a:rPr sz="1200" dirty="0"/>
              <a:t>Executive Summary</a:t>
            </a:r>
            <a:r>
              <a:rPr lang="en-GB" sz="1200" dirty="0"/>
              <a:t>)</a:t>
            </a:r>
            <a:r>
              <a:rPr sz="1200" dirty="0"/>
              <a:t> 2010</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736"/>
          <a:stretch/>
        </p:blipFill>
        <p:spPr bwMode="auto">
          <a:xfrm>
            <a:off x="1597477" y="734444"/>
            <a:ext cx="5518026" cy="399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10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rgbClr val="462666"/>
                </a:solidFill>
              </a:rPr>
              <a:t>Physical activity in later life</a:t>
            </a:r>
          </a:p>
        </p:txBody>
      </p:sp>
      <p:sp>
        <p:nvSpPr>
          <p:cNvPr id="3" name="Slide Number Placeholder 2"/>
          <p:cNvSpPr>
            <a:spLocks noGrp="1"/>
          </p:cNvSpPr>
          <p:nvPr>
            <p:ph type="sldNum" sz="quarter" idx="10"/>
          </p:nvPr>
        </p:nvSpPr>
        <p:spPr/>
        <p:txBody>
          <a:bodyPr/>
          <a:lstStyle/>
          <a:p>
            <a:fld id="{3C19EB30-49C7-1D45-BD1D-A0C73629F5A4}" type="slidenum">
              <a:rPr lang="en-US" smtClean="0"/>
              <a:pPr/>
              <a:t>11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174656996"/>
              </p:ext>
            </p:extLst>
          </p:nvPr>
        </p:nvGraphicFramePr>
        <p:xfrm>
          <a:off x="441433" y="851244"/>
          <a:ext cx="8177049" cy="365769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41433" y="4645679"/>
            <a:ext cx="6197048" cy="276999"/>
          </a:xfrm>
          <a:prstGeom prst="rect">
            <a:avLst/>
          </a:prstGeom>
        </p:spPr>
        <p:txBody>
          <a:bodyPr wrap="square">
            <a:spAutoFit/>
          </a:bodyPr>
          <a:lstStyle/>
          <a:p>
            <a:r>
              <a:rPr lang="en-GB" sz="1200" dirty="0"/>
              <a:t>Source: Health Survey for England 2012: Health, social care and lifestyles</a:t>
            </a:r>
          </a:p>
        </p:txBody>
      </p:sp>
      <p:sp>
        <p:nvSpPr>
          <p:cNvPr id="8" name="Rectangle 7"/>
          <p:cNvSpPr/>
          <p:nvPr/>
        </p:nvSpPr>
        <p:spPr>
          <a:xfrm>
            <a:off x="1510747" y="3950138"/>
            <a:ext cx="6158708" cy="369332"/>
          </a:xfrm>
          <a:prstGeom prst="rect">
            <a:avLst/>
          </a:prstGeom>
        </p:spPr>
        <p:txBody>
          <a:bodyPr wrap="square">
            <a:spAutoFit/>
          </a:bodyPr>
          <a:lstStyle/>
          <a:p>
            <a:endParaRPr lang="en-GB" dirty="0"/>
          </a:p>
        </p:txBody>
      </p:sp>
    </p:spTree>
    <p:extLst>
      <p:ext uri="{BB962C8B-B14F-4D97-AF65-F5344CB8AC3E}">
        <p14:creationId xmlns:p14="http://schemas.microsoft.com/office/powerpoint/2010/main" val="203325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1e4cc37-b6ba-4946-b31e-0232d34a0555@eurprd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3436"/>
            <a:ext cx="9144000" cy="539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30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97A67AC-3B13-4AF0-9877-A151BAA8D5AA}"/>
              </a:ext>
            </a:extLst>
          </p:cNvPr>
          <p:cNvPicPr>
            <a:picLocks noChangeAspect="1"/>
          </p:cNvPicPr>
          <p:nvPr/>
        </p:nvPicPr>
        <p:blipFill>
          <a:blip r:embed="rId3"/>
          <a:stretch>
            <a:fillRect/>
          </a:stretch>
        </p:blipFill>
        <p:spPr>
          <a:xfrm>
            <a:off x="1460938" y="785016"/>
            <a:ext cx="5864773" cy="4057789"/>
          </a:xfrm>
          <a:prstGeom prst="rect">
            <a:avLst/>
          </a:prstGeom>
        </p:spPr>
      </p:pic>
      <p:sp>
        <p:nvSpPr>
          <p:cNvPr id="3" name="TextBox 2">
            <a:extLst>
              <a:ext uri="{FF2B5EF4-FFF2-40B4-BE49-F238E27FC236}">
                <a16:creationId xmlns:a16="http://schemas.microsoft.com/office/drawing/2014/main" xmlns="" id="{F5FEE4D0-964C-4ED2-8AAE-85F83467C8DD}"/>
              </a:ext>
            </a:extLst>
          </p:cNvPr>
          <p:cNvSpPr txBox="1"/>
          <p:nvPr/>
        </p:nvSpPr>
        <p:spPr>
          <a:xfrm>
            <a:off x="457200" y="4842805"/>
            <a:ext cx="3674789" cy="276999"/>
          </a:xfrm>
          <a:prstGeom prst="rect">
            <a:avLst/>
          </a:prstGeom>
          <a:noFill/>
        </p:spPr>
        <p:txBody>
          <a:bodyPr wrap="none" rtlCol="0">
            <a:spAutoFit/>
          </a:bodyPr>
          <a:lstStyle/>
          <a:p>
            <a:r>
              <a:rPr lang="en-GB" sz="1200" dirty="0"/>
              <a:t>From: JRF: UK Poverty Data; https://</a:t>
            </a:r>
            <a:r>
              <a:rPr lang="en-GB" sz="1200" dirty="0" err="1"/>
              <a:t>www.jrf.org.uk</a:t>
            </a:r>
            <a:r>
              <a:rPr lang="en-GB" sz="1200" dirty="0"/>
              <a:t>/Data</a:t>
            </a:r>
          </a:p>
        </p:txBody>
      </p:sp>
      <p:sp>
        <p:nvSpPr>
          <p:cNvPr id="4" name="Title 3"/>
          <p:cNvSpPr>
            <a:spLocks noGrp="1"/>
          </p:cNvSpPr>
          <p:nvPr>
            <p:ph type="title"/>
          </p:nvPr>
        </p:nvSpPr>
        <p:spPr/>
        <p:txBody>
          <a:bodyPr/>
          <a:lstStyle/>
          <a:p>
            <a:r>
              <a:rPr lang="en-US" sz="2400" dirty="0">
                <a:solidFill>
                  <a:srgbClr val="462666"/>
                </a:solidFill>
              </a:rPr>
              <a:t>Pensioner poverty has halved since the 1990s</a:t>
            </a:r>
          </a:p>
        </p:txBody>
      </p:sp>
    </p:spTree>
    <p:extLst>
      <p:ext uri="{BB962C8B-B14F-4D97-AF65-F5344CB8AC3E}">
        <p14:creationId xmlns:p14="http://schemas.microsoft.com/office/powerpoint/2010/main" val="1355846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B97338E-69CA-4B16-8717-C48DA2528C71}"/>
              </a:ext>
            </a:extLst>
          </p:cNvPr>
          <p:cNvSpPr>
            <a:spLocks noGrp="1"/>
          </p:cNvSpPr>
          <p:nvPr>
            <p:ph type="title"/>
          </p:nvPr>
        </p:nvSpPr>
        <p:spPr/>
        <p:txBody>
          <a:bodyPr/>
          <a:lstStyle/>
          <a:p>
            <a:r>
              <a:rPr lang="en-GB" sz="2400" dirty="0">
                <a:solidFill>
                  <a:srgbClr val="462666"/>
                </a:solidFill>
              </a:rPr>
              <a:t>But many older households are squeezed financially</a:t>
            </a:r>
          </a:p>
        </p:txBody>
      </p:sp>
      <p:sp>
        <p:nvSpPr>
          <p:cNvPr id="4" name="Text Placeholder 3">
            <a:extLst>
              <a:ext uri="{FF2B5EF4-FFF2-40B4-BE49-F238E27FC236}">
                <a16:creationId xmlns:a16="http://schemas.microsoft.com/office/drawing/2014/main" xmlns="" id="{3410AE79-83E6-41AB-849C-DB401C1E22FF}"/>
              </a:ext>
            </a:extLst>
          </p:cNvPr>
          <p:cNvSpPr>
            <a:spLocks noGrp="1"/>
          </p:cNvSpPr>
          <p:nvPr>
            <p:ph type="body" sz="quarter" idx="10"/>
          </p:nvPr>
        </p:nvSpPr>
        <p:spPr>
          <a:xfrm>
            <a:off x="527050" y="1095375"/>
            <a:ext cx="7997825" cy="3609975"/>
          </a:xfrm>
        </p:spPr>
        <p:txBody>
          <a:bodyPr>
            <a:normAutofit/>
          </a:bodyPr>
          <a:lstStyle/>
          <a:p>
            <a:r>
              <a:rPr lang="en-GB" dirty="0"/>
              <a:t>Low to middle income households (LMIs) = bottom half of the income distribution with income above the bottom 10% and receiving less than one fifth of their income from means-tested benefits</a:t>
            </a:r>
          </a:p>
          <a:p>
            <a:r>
              <a:rPr lang="en-GB" dirty="0"/>
              <a:t>1.8 million households where the head of the household is aged 50 to State Pension age. A third of all LMI households.</a:t>
            </a:r>
          </a:p>
          <a:p>
            <a:r>
              <a:rPr lang="en-GB" dirty="0"/>
              <a:t>Struggle to maintain living standards or to save for retirement.</a:t>
            </a:r>
          </a:p>
          <a:p>
            <a:r>
              <a:rPr lang="en-GB" dirty="0"/>
              <a:t>Proportion who are single doubled over the last 20 years to 28%</a:t>
            </a:r>
          </a:p>
        </p:txBody>
      </p:sp>
      <p:sp>
        <p:nvSpPr>
          <p:cNvPr id="5" name="Rectangle 4"/>
          <p:cNvSpPr/>
          <p:nvPr/>
        </p:nvSpPr>
        <p:spPr>
          <a:xfrm>
            <a:off x="441433" y="4645679"/>
            <a:ext cx="6197048" cy="461665"/>
          </a:xfrm>
          <a:prstGeom prst="rect">
            <a:avLst/>
          </a:prstGeom>
        </p:spPr>
        <p:txBody>
          <a:bodyPr wrap="square">
            <a:spAutoFit/>
          </a:bodyPr>
          <a:lstStyle/>
          <a:p>
            <a:pPr marL="0" indent="0">
              <a:buNone/>
            </a:pPr>
            <a:r>
              <a:rPr lang="en-GB" sz="1200" dirty="0"/>
              <a:t>Source: Centre for Ageing Better, Resolution Foundation “ A mid-life less ordinary?” https://</a:t>
            </a:r>
            <a:r>
              <a:rPr lang="en-GB" sz="1200" dirty="0" err="1"/>
              <a:t>www.ageing-better.org.uk</a:t>
            </a:r>
            <a:r>
              <a:rPr lang="en-GB" sz="1200" dirty="0"/>
              <a:t>/publications/mid-life-less-ordinary-report</a:t>
            </a:r>
          </a:p>
        </p:txBody>
      </p:sp>
    </p:spTree>
    <p:extLst>
      <p:ext uri="{BB962C8B-B14F-4D97-AF65-F5344CB8AC3E}">
        <p14:creationId xmlns:p14="http://schemas.microsoft.com/office/powerpoint/2010/main" val="113974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EA1A9C22-DF34-4766-9A96-CC4079011A7B}"/>
              </a:ext>
            </a:extLst>
          </p:cNvPr>
          <p:cNvGraphicFramePr>
            <a:graphicFrameLocks/>
          </p:cNvGraphicFramePr>
          <p:nvPr>
            <p:extLst/>
          </p:nvPr>
        </p:nvGraphicFramePr>
        <p:xfrm>
          <a:off x="197094" y="619789"/>
          <a:ext cx="8626110" cy="441825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C98DE444-F994-4179-A6FB-4BEFE68F5B3F}"/>
              </a:ext>
            </a:extLst>
          </p:cNvPr>
          <p:cNvSpPr txBox="1"/>
          <p:nvPr/>
        </p:nvSpPr>
        <p:spPr>
          <a:xfrm>
            <a:off x="199971" y="198333"/>
            <a:ext cx="8325962" cy="461665"/>
          </a:xfrm>
          <a:prstGeom prst="rect">
            <a:avLst/>
          </a:prstGeom>
          <a:noFill/>
        </p:spPr>
        <p:txBody>
          <a:bodyPr wrap="square" rtlCol="0">
            <a:spAutoFit/>
          </a:bodyPr>
          <a:lstStyle/>
          <a:p>
            <a:r>
              <a:rPr lang="en-GB" sz="2400" b="1" dirty="0">
                <a:solidFill>
                  <a:srgbClr val="462666"/>
                </a:solidFill>
              </a:rPr>
              <a:t>Reasons for exit from the labour market</a:t>
            </a:r>
            <a:endParaRPr lang="en-US" sz="2400" b="1" dirty="0">
              <a:solidFill>
                <a:srgbClr val="462666"/>
              </a:solidFill>
            </a:endParaRPr>
          </a:p>
        </p:txBody>
      </p:sp>
      <p:sp>
        <p:nvSpPr>
          <p:cNvPr id="4" name="TextBox 3">
            <a:extLst>
              <a:ext uri="{FF2B5EF4-FFF2-40B4-BE49-F238E27FC236}">
                <a16:creationId xmlns:a16="http://schemas.microsoft.com/office/drawing/2014/main" xmlns="" id="{1D1F67BB-FF99-4488-9A51-F4A205812058}"/>
              </a:ext>
            </a:extLst>
          </p:cNvPr>
          <p:cNvSpPr txBox="1"/>
          <p:nvPr/>
        </p:nvSpPr>
        <p:spPr>
          <a:xfrm>
            <a:off x="1028667" y="2974333"/>
            <a:ext cx="445579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a:t>Nearly 10m working over age of 50</a:t>
            </a:r>
          </a:p>
          <a:p>
            <a:pPr marL="285750" indent="-285750">
              <a:buFont typeface="Arial" panose="020B0604020202020204" pitchFamily="34" charset="0"/>
              <a:buChar char="•"/>
            </a:pPr>
            <a:r>
              <a:rPr lang="en-GB"/>
              <a:t>Over 1.1m working over 65</a:t>
            </a:r>
          </a:p>
          <a:p>
            <a:pPr marL="285750" indent="-285750">
              <a:buFont typeface="Arial" panose="020B0604020202020204" pitchFamily="34" charset="0"/>
              <a:buChar char="•"/>
            </a:pPr>
            <a:r>
              <a:rPr lang="en-GB"/>
              <a:t>Since 2008: higher employment rate for those aged 50-64 than 18-24</a:t>
            </a:r>
          </a:p>
        </p:txBody>
      </p:sp>
      <p:sp>
        <p:nvSpPr>
          <p:cNvPr id="3" name="Arrow: Right 2">
            <a:extLst>
              <a:ext uri="{FF2B5EF4-FFF2-40B4-BE49-F238E27FC236}">
                <a16:creationId xmlns:a16="http://schemas.microsoft.com/office/drawing/2014/main" xmlns="" id="{9C57A856-16D9-488E-9A98-3AFDA32C5D9F}"/>
              </a:ext>
            </a:extLst>
          </p:cNvPr>
          <p:cNvSpPr/>
          <p:nvPr/>
        </p:nvSpPr>
        <p:spPr>
          <a:xfrm rot="20631849">
            <a:off x="4468749" y="1583744"/>
            <a:ext cx="1840094" cy="792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“Retirement”</a:t>
            </a:r>
          </a:p>
        </p:txBody>
      </p:sp>
      <p:sp>
        <p:nvSpPr>
          <p:cNvPr id="6" name="Arrow: Right 5">
            <a:extLst>
              <a:ext uri="{FF2B5EF4-FFF2-40B4-BE49-F238E27FC236}">
                <a16:creationId xmlns:a16="http://schemas.microsoft.com/office/drawing/2014/main" xmlns="" id="{A4593A17-40AC-4DF0-B08E-052743856666}"/>
              </a:ext>
            </a:extLst>
          </p:cNvPr>
          <p:cNvSpPr/>
          <p:nvPr/>
        </p:nvSpPr>
        <p:spPr>
          <a:xfrm rot="20631849">
            <a:off x="5407503" y="2018027"/>
            <a:ext cx="1840094" cy="792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Health</a:t>
            </a:r>
          </a:p>
        </p:txBody>
      </p:sp>
      <p:sp>
        <p:nvSpPr>
          <p:cNvPr id="7" name="Arrow: Right 6">
            <a:extLst>
              <a:ext uri="{FF2B5EF4-FFF2-40B4-BE49-F238E27FC236}">
                <a16:creationId xmlns:a16="http://schemas.microsoft.com/office/drawing/2014/main" xmlns="" id="{1B4A4A15-EFE6-4C26-8A82-CC272D3BFE47}"/>
              </a:ext>
            </a:extLst>
          </p:cNvPr>
          <p:cNvSpPr/>
          <p:nvPr/>
        </p:nvSpPr>
        <p:spPr>
          <a:xfrm rot="20631849">
            <a:off x="6189302" y="2490544"/>
            <a:ext cx="1840094" cy="792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Caring</a:t>
            </a:r>
          </a:p>
        </p:txBody>
      </p:sp>
      <p:sp>
        <p:nvSpPr>
          <p:cNvPr id="8" name="Arrow: Right 7">
            <a:extLst>
              <a:ext uri="{FF2B5EF4-FFF2-40B4-BE49-F238E27FC236}">
                <a16:creationId xmlns:a16="http://schemas.microsoft.com/office/drawing/2014/main" xmlns="" id="{449C9A9F-670E-4469-8009-7EE83AA6FEC3}"/>
              </a:ext>
            </a:extLst>
          </p:cNvPr>
          <p:cNvSpPr/>
          <p:nvPr/>
        </p:nvSpPr>
        <p:spPr>
          <a:xfrm rot="20631849">
            <a:off x="6909246" y="2963061"/>
            <a:ext cx="1840094" cy="792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Redundancy</a:t>
            </a:r>
          </a:p>
        </p:txBody>
      </p:sp>
    </p:spTree>
    <p:extLst>
      <p:ext uri="{BB962C8B-B14F-4D97-AF65-F5344CB8AC3E}">
        <p14:creationId xmlns:p14="http://schemas.microsoft.com/office/powerpoint/2010/main" val="1549594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457200" y="206375"/>
            <a:ext cx="4086225" cy="66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Struggling and alone</a:t>
            </a:r>
            <a:endParaRPr lang="en-GB" altLang="en-US" dirty="0"/>
          </a:p>
        </p:txBody>
      </p:sp>
      <p:sp>
        <p:nvSpPr>
          <p:cNvPr id="28675" name="Text Placeholder 3"/>
          <p:cNvSpPr>
            <a:spLocks noGrp="1"/>
          </p:cNvSpPr>
          <p:nvPr>
            <p:ph type="body" sz="quarter" idx="10"/>
          </p:nvPr>
        </p:nvSpPr>
        <p:spPr bwMode="auto">
          <a:xfrm>
            <a:off x="539750" y="1095375"/>
            <a:ext cx="4003675" cy="360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fontAlgn="auto">
              <a:spcAft>
                <a:spcPts val="0"/>
              </a:spcAft>
              <a:defRPr/>
            </a:pPr>
            <a:r>
              <a:rPr lang="en-GB" dirty="0"/>
              <a:t>12% of those aged 50+ are the Struggling and alone </a:t>
            </a:r>
          </a:p>
          <a:p>
            <a:pPr fontAlgn="auto">
              <a:spcAft>
                <a:spcPts val="0"/>
              </a:spcAft>
              <a:defRPr/>
            </a:pPr>
            <a:endParaRPr lang="en-GB" dirty="0"/>
          </a:p>
          <a:p>
            <a:pPr fontAlgn="auto">
              <a:spcAft>
                <a:spcPts val="0"/>
              </a:spcAft>
              <a:defRPr/>
            </a:pPr>
            <a:r>
              <a:rPr lang="en-GB" dirty="0"/>
              <a:t>Distributed across all ages, they have long standing health conditions which affect their ability to work and build social connections. More likely to be living alone, they have fewer people they can rely on and are more likely to experience financial insecurity. They have the lowest levels of happiness of all groups. </a:t>
            </a:r>
          </a:p>
        </p:txBody>
      </p:sp>
      <p:pic>
        <p:nvPicPr>
          <p:cNvPr id="10" name="Picture Placeholder 9">
            <a:extLst>
              <a:ext uri="{FF2B5EF4-FFF2-40B4-BE49-F238E27FC236}">
                <a16:creationId xmlns:a16="http://schemas.microsoft.com/office/drawing/2014/main" xmlns="" id="{82799948-7900-4B14-B160-601CDFD1BBE4}"/>
              </a:ext>
            </a:extLst>
          </p:cNvPr>
          <p:cNvPicPr>
            <a:picLocks noGrp="1" noChangeAspect="1"/>
          </p:cNvPicPr>
          <p:nvPr>
            <p:ph type="pic" sz="quarter" idx="12"/>
          </p:nvPr>
        </p:nvPicPr>
        <p:blipFill>
          <a:blip r:embed="rId2"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3081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5E16FF2-275D-455F-85E2-4FDF620E3565}"/>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xmlns="" id="{FEAB0037-E475-4482-BB2F-FD63BC31C24C}"/>
              </a:ext>
            </a:extLst>
          </p:cNvPr>
          <p:cNvSpPr>
            <a:spLocks noGrp="1"/>
          </p:cNvSpPr>
          <p:nvPr>
            <p:ph type="body" sz="quarter" idx="10"/>
          </p:nvPr>
        </p:nvSpPr>
        <p:spPr/>
        <p:txBody>
          <a:bodyPr>
            <a:normAutofit/>
          </a:bodyPr>
          <a:lstStyle/>
          <a:p>
            <a:endParaRPr lang="en-GB" dirty="0"/>
          </a:p>
        </p:txBody>
      </p:sp>
      <p:pic>
        <p:nvPicPr>
          <p:cNvPr id="9" name="Picture 8">
            <a:extLst>
              <a:ext uri="{FF2B5EF4-FFF2-40B4-BE49-F238E27FC236}">
                <a16:creationId xmlns:a16="http://schemas.microsoft.com/office/drawing/2014/main" xmlns="" id="{8D1190C2-956B-41C2-9852-613FCB8CB2D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479563"/>
            <a:ext cx="9167579" cy="6118363"/>
          </a:xfrm>
          <a:prstGeom prst="rect">
            <a:avLst/>
          </a:prstGeom>
        </p:spPr>
      </p:pic>
      <p:sp>
        <p:nvSpPr>
          <p:cNvPr id="5" name="Rectangle 4">
            <a:extLst>
              <a:ext uri="{FF2B5EF4-FFF2-40B4-BE49-F238E27FC236}">
                <a16:creationId xmlns:a16="http://schemas.microsoft.com/office/drawing/2014/main" xmlns="" id="{D547A005-3766-418D-95A9-435D20ED1460}"/>
              </a:ext>
            </a:extLst>
          </p:cNvPr>
          <p:cNvSpPr/>
          <p:nvPr/>
        </p:nvSpPr>
        <p:spPr bwMode="auto">
          <a:xfrm>
            <a:off x="0" y="0"/>
            <a:ext cx="4770328" cy="5141962"/>
          </a:xfrm>
          <a:prstGeom prst="rect">
            <a:avLst/>
          </a:prstGeom>
          <a:solidFill>
            <a:schemeClr val="tx1">
              <a:alpha val="90000"/>
            </a:schemeClr>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r>
              <a:rPr lang="en-GB" sz="2000" dirty="0">
                <a:solidFill>
                  <a:srgbClr val="FFFFFF"/>
                </a:solidFill>
              </a:rPr>
              <a:t>Finances are a struggle for Trevor. He has been out of work for some time as a result of his health and although he now feels that physically he is ready to go back, finding a job is proving to be very difficult.</a:t>
            </a:r>
          </a:p>
          <a:p>
            <a:r>
              <a:rPr lang="en-GB" sz="2000" dirty="0">
                <a:solidFill>
                  <a:srgbClr val="FFFFFF"/>
                </a:solidFill>
              </a:rPr>
              <a:t>He believes that he is facing ageism and that this is what’s preventing his return to the workforce.</a:t>
            </a:r>
          </a:p>
          <a:p>
            <a:r>
              <a:rPr lang="en-GB" sz="2000" dirty="0">
                <a:solidFill>
                  <a:srgbClr val="FFFFFF"/>
                </a:solidFill>
              </a:rPr>
              <a:t>At the moment Trevor does not have enough money for his needs. He depends primarily on assistance from his son and ex-partner. As Trevor struggles to get by day-to-day he has not been able to put aside much for the future. Retirement is the last thing on his mind as right now there is nothing he wants more than to get back into work.</a:t>
            </a:r>
          </a:p>
        </p:txBody>
      </p:sp>
      <p:sp>
        <p:nvSpPr>
          <p:cNvPr id="11" name="Picture Placeholder 10">
            <a:extLst>
              <a:ext uri="{FF2B5EF4-FFF2-40B4-BE49-F238E27FC236}">
                <a16:creationId xmlns:a16="http://schemas.microsoft.com/office/drawing/2014/main" xmlns="" id="{02126669-0092-4491-AE61-B80C22286D32}"/>
              </a:ext>
            </a:extLst>
          </p:cNvPr>
          <p:cNvSpPr>
            <a:spLocks noGrp="1"/>
          </p:cNvSpPr>
          <p:nvPr>
            <p:ph type="pic" sz="quarter" idx="12"/>
          </p:nvPr>
        </p:nvSpPr>
        <p:spPr/>
      </p:sp>
    </p:spTree>
    <p:extLst>
      <p:ext uri="{BB962C8B-B14F-4D97-AF65-F5344CB8AC3E}">
        <p14:creationId xmlns:p14="http://schemas.microsoft.com/office/powerpoint/2010/main" val="42979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780" y="2353631"/>
            <a:ext cx="5750237" cy="830997"/>
          </a:xfrm>
          <a:prstGeom prst="rect">
            <a:avLst/>
          </a:prstGeom>
        </p:spPr>
        <p:txBody>
          <a:bodyPr wrap="square">
            <a:spAutoFit/>
          </a:bodyPr>
          <a:lstStyle/>
          <a:p>
            <a:pPr algn="ctr"/>
            <a:r>
              <a:rPr lang="en-US" sz="2400" dirty="0">
                <a:solidFill>
                  <a:srgbClr val="000000"/>
                </a:solidFill>
                <a:latin typeface="+mn-lt"/>
              </a:rPr>
              <a:t>“Young or old, loneliness doesn’t discriminate” Jo Cox</a:t>
            </a:r>
            <a:endParaRPr lang="en-US" sz="24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20" y="501495"/>
            <a:ext cx="3780263" cy="13050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018" y="2353631"/>
            <a:ext cx="2710467" cy="2523916"/>
          </a:xfrm>
          <a:prstGeom prst="rect">
            <a:avLst/>
          </a:prstGeom>
        </p:spPr>
      </p:pic>
    </p:spTree>
    <p:extLst>
      <p:ext uri="{BB962C8B-B14F-4D97-AF65-F5344CB8AC3E}">
        <p14:creationId xmlns:p14="http://schemas.microsoft.com/office/powerpoint/2010/main" val="370216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2"/>
          <p:cNvSpPr>
            <a:spLocks noGrp="1"/>
          </p:cNvSpPr>
          <p:nvPr>
            <p:ph type="title"/>
          </p:nvPr>
        </p:nvSpPr>
        <p:spPr bwMode="auto">
          <a:xfrm>
            <a:off x="4727575" y="206375"/>
            <a:ext cx="4086225" cy="66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Can do and connected</a:t>
            </a:r>
            <a:endParaRPr lang="en-GB" altLang="en-US"/>
          </a:p>
        </p:txBody>
      </p:sp>
      <p:sp>
        <p:nvSpPr>
          <p:cNvPr id="29700" name="Text Placeholder 3"/>
          <p:cNvSpPr>
            <a:spLocks noGrp="1"/>
          </p:cNvSpPr>
          <p:nvPr>
            <p:ph type="body" sz="quarter" idx="10"/>
          </p:nvPr>
        </p:nvSpPr>
        <p:spPr bwMode="auto">
          <a:xfrm>
            <a:off x="4727575" y="1095375"/>
            <a:ext cx="4003675" cy="360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GB" altLang="en-US" dirty="0"/>
              <a:t>19% of those aged 50+ are Can do and connected. </a:t>
            </a:r>
          </a:p>
          <a:p>
            <a:endParaRPr lang="en-GB" altLang="en-US" dirty="0"/>
          </a:p>
          <a:p>
            <a:r>
              <a:rPr lang="en-GB" altLang="en-US" dirty="0"/>
              <a:t>This segment are usually in their 70s or 80s and often widowed. Their health can be poor and they lack disposable income but they have higher than average levels of happiness. Thanks to their strong social connections they can rely on others for support, and feel fortunate for what they have. </a:t>
            </a:r>
          </a:p>
        </p:txBody>
      </p:sp>
      <p:pic>
        <p:nvPicPr>
          <p:cNvPr id="5" name="Picture Placeholder 4">
            <a:extLst>
              <a:ext uri="{FF2B5EF4-FFF2-40B4-BE49-F238E27FC236}">
                <a16:creationId xmlns:a16="http://schemas.microsoft.com/office/drawing/2014/main" xmlns="" id="{34DED936-C5FC-49B0-863F-8E02D3BB6CF4}"/>
              </a:ext>
            </a:extLst>
          </p:cNvPr>
          <p:cNvPicPr>
            <a:picLocks noGrp="1" noChangeAspect="1"/>
          </p:cNvPicPr>
          <p:nvPr>
            <p:ph type="pic" sz="quarter" idx="12"/>
          </p:nvPr>
        </p:nvPicPr>
        <p:blipFill>
          <a:blip r:embed="rId2"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5719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93900" y="0"/>
            <a:ext cx="51435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1381494" y="789553"/>
            <a:ext cx="6341452" cy="3887390"/>
          </a:xfrm>
        </p:spPr>
        <p:txBody>
          <a:bodyPr/>
          <a:lstStyle/>
          <a:p>
            <a:pPr marL="0" indent="0">
              <a:defRPr/>
            </a:pPr>
            <a:endParaRPr lang="en-GB" dirty="0"/>
          </a:p>
          <a:p>
            <a:pPr marL="0" indent="0">
              <a:defRPr/>
            </a:pPr>
            <a:endParaRPr lang="en-GB" dirty="0"/>
          </a:p>
        </p:txBody>
      </p:sp>
      <p:sp>
        <p:nvSpPr>
          <p:cNvPr id="2" name="TextBox 1"/>
          <p:cNvSpPr txBox="1"/>
          <p:nvPr/>
        </p:nvSpPr>
        <p:spPr>
          <a:xfrm>
            <a:off x="1331642" y="789553"/>
            <a:ext cx="6381016" cy="900246"/>
          </a:xfrm>
          <a:prstGeom prst="rect">
            <a:avLst/>
          </a:prstGeom>
          <a:noFill/>
        </p:spPr>
        <p:txBody>
          <a:bodyPr wrap="square" lIns="0" tIns="0" rIns="0" bIns="0" rtlCol="0">
            <a:spAutoFit/>
          </a:bodyPr>
          <a:lstStyle/>
          <a:p>
            <a:pPr marL="257175" indent="-257175">
              <a:lnSpc>
                <a:spcPct val="150000"/>
              </a:lnSpc>
              <a:buFont typeface="Wingdings" panose="05000000000000000000" pitchFamily="2" charset="2"/>
              <a:buChar char="§"/>
            </a:pPr>
            <a:endParaRPr lang="en-GB" sz="1500" dirty="0">
              <a:solidFill>
                <a:srgbClr val="292926"/>
              </a:solidFill>
            </a:endParaRPr>
          </a:p>
          <a:p>
            <a:endParaRPr lang="en-GB" dirty="0">
              <a:solidFill>
                <a:srgbClr val="292926"/>
              </a:solidFill>
            </a:endParaRPr>
          </a:p>
          <a:p>
            <a:endParaRPr lang="en-GB" dirty="0">
              <a:solidFill>
                <a:srgbClr val="292926"/>
              </a:solidFill>
            </a:endParaRPr>
          </a:p>
        </p:txBody>
      </p:sp>
      <p:sp>
        <p:nvSpPr>
          <p:cNvPr id="3" name="Rectangle 2"/>
          <p:cNvSpPr/>
          <p:nvPr/>
        </p:nvSpPr>
        <p:spPr bwMode="auto">
          <a:xfrm>
            <a:off x="1143000" y="0"/>
            <a:ext cx="6858000" cy="627534"/>
          </a:xfrm>
          <a:prstGeom prst="rect">
            <a:avLst/>
          </a:prstGeom>
          <a:solidFill>
            <a:srgbClr val="F5BD47"/>
          </a:solidFill>
          <a:ln w="9525" cap="flat" cmpd="sng" algn="ctr">
            <a:noFill/>
            <a:prstDash val="solid"/>
            <a:round/>
            <a:headEnd type="none" w="med" len="med"/>
            <a:tailEnd type="none" w="med" len="med"/>
          </a:ln>
          <a:effectLst/>
        </p:spPr>
        <p:txBody>
          <a:bodyPr vert="horz" wrap="square" lIns="67500" tIns="54000" rIns="67500" bIns="54000" numCol="1" rtlCol="0" anchor="t" anchorCtr="0" compatLnSpc="1">
            <a:prstTxWarp prst="textNoShape">
              <a:avLst/>
            </a:prstTxWarp>
            <a:noAutofit/>
          </a:bodyPr>
          <a:lstStyle/>
          <a:p>
            <a:pPr marL="129779" indent="-129779" defTabSz="685800" eaLnBrk="1" hangingPunct="1">
              <a:buFont typeface="Arial" pitchFamily="34" charset="0"/>
              <a:buChar char="•"/>
            </a:pPr>
            <a:endParaRPr lang="en-GB" sz="1350" dirty="0">
              <a:solidFill>
                <a:srgbClr val="FFFFFF"/>
              </a:solidFill>
              <a:latin typeface="Arial" charset="0"/>
            </a:endParaRPr>
          </a:p>
        </p:txBody>
      </p:sp>
      <p:sp>
        <p:nvSpPr>
          <p:cNvPr id="5" name="Title 4"/>
          <p:cNvSpPr>
            <a:spLocks noGrp="1"/>
          </p:cNvSpPr>
          <p:nvPr>
            <p:ph type="title"/>
          </p:nvPr>
        </p:nvSpPr>
        <p:spPr/>
        <p:txBody>
          <a:bodyPr/>
          <a:lstStyle/>
          <a:p>
            <a:endParaRPr lang="en-GB" dirty="0"/>
          </a:p>
        </p:txBody>
      </p:sp>
      <p:pic>
        <p:nvPicPr>
          <p:cNvPr id="1027" name="Picture 3" descr="C:\Users\skhall\Desktop\IPSOS - 25thSept_DSC0462LOWR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28"/>
          <a:stretch/>
        </p:blipFill>
        <p:spPr bwMode="auto">
          <a:xfrm>
            <a:off x="0" y="-20539"/>
            <a:ext cx="9144000" cy="68308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98114" y="87474"/>
            <a:ext cx="2322258" cy="276999"/>
          </a:xfrm>
          <a:prstGeom prst="rect">
            <a:avLst/>
          </a:prstGeom>
          <a:noFill/>
        </p:spPr>
        <p:txBody>
          <a:bodyPr wrap="square" lIns="0" tIns="0" rIns="0" bIns="0" rtlCol="0">
            <a:spAutoFit/>
          </a:bodyPr>
          <a:lstStyle/>
          <a:p>
            <a:pPr algn="r"/>
            <a:endParaRPr lang="en-GB" dirty="0">
              <a:solidFill>
                <a:srgbClr val="462666"/>
              </a:solidFill>
            </a:endParaRPr>
          </a:p>
        </p:txBody>
      </p:sp>
      <p:sp>
        <p:nvSpPr>
          <p:cNvPr id="7" name="Rectangle 6">
            <a:extLst>
              <a:ext uri="{FF2B5EF4-FFF2-40B4-BE49-F238E27FC236}">
                <a16:creationId xmlns:a16="http://schemas.microsoft.com/office/drawing/2014/main" xmlns="" id="{C37AD776-02CD-4682-A221-D1727AF21020}"/>
              </a:ext>
            </a:extLst>
          </p:cNvPr>
          <p:cNvSpPr/>
          <p:nvPr/>
        </p:nvSpPr>
        <p:spPr>
          <a:xfrm>
            <a:off x="2286000" y="171093"/>
            <a:ext cx="4572000" cy="369332"/>
          </a:xfrm>
          <a:prstGeom prst="rect">
            <a:avLst/>
          </a:prstGeom>
        </p:spPr>
        <p:txBody>
          <a:bodyPr>
            <a:spAutoFit/>
          </a:bodyPr>
          <a:lstStyle/>
          <a:p>
            <a:endParaRPr lang="en-GB" dirty="0">
              <a:solidFill>
                <a:srgbClr val="FFFFFF"/>
              </a:solidFill>
              <a:latin typeface="Arial" charset="0"/>
            </a:endParaRPr>
          </a:p>
        </p:txBody>
      </p:sp>
      <p:sp>
        <p:nvSpPr>
          <p:cNvPr id="10" name="Rectangle 9">
            <a:extLst>
              <a:ext uri="{FF2B5EF4-FFF2-40B4-BE49-F238E27FC236}">
                <a16:creationId xmlns:a16="http://schemas.microsoft.com/office/drawing/2014/main" xmlns="" id="{2D1F0E82-71EE-45B2-935F-D9AE61C652FF}"/>
              </a:ext>
            </a:extLst>
          </p:cNvPr>
          <p:cNvSpPr/>
          <p:nvPr/>
        </p:nvSpPr>
        <p:spPr bwMode="auto">
          <a:xfrm>
            <a:off x="345440" y="225973"/>
            <a:ext cx="8595360" cy="2569779"/>
          </a:xfrm>
          <a:prstGeom prst="rect">
            <a:avLst/>
          </a:prstGeom>
          <a:solidFill>
            <a:schemeClr val="tx1">
              <a:alpha val="90000"/>
            </a:schemeClr>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r>
              <a:rPr lang="en-GB" sz="2000" dirty="0">
                <a:solidFill>
                  <a:srgbClr val="FFFFFF"/>
                </a:solidFill>
              </a:rPr>
              <a:t>Mary is determined to stay independent for as long as possible and knows that this means taking care of her health. She watches what she eats – trying to ensure she has enough fresh food - but also exercises regularly, insofar as she can given her physical limitations. The main form of exercise she gets is walking. She walks to the shops regularly, and is also a member of the U3A’s London Explorers Club –most recently they have done a walking tour of Bermondsey.  </a:t>
            </a:r>
          </a:p>
          <a:p>
            <a:r>
              <a:rPr lang="en-GB" sz="2000" dirty="0">
                <a:solidFill>
                  <a:srgbClr val="FFFFFF"/>
                </a:solidFill>
              </a:rPr>
              <a:t>She also volunteers in the local country park just over the road from where she lives which keeps her active. </a:t>
            </a:r>
          </a:p>
        </p:txBody>
      </p:sp>
    </p:spTree>
    <p:extLst>
      <p:ext uri="{BB962C8B-B14F-4D97-AF65-F5344CB8AC3E}">
        <p14:creationId xmlns:p14="http://schemas.microsoft.com/office/powerpoint/2010/main" val="1675999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1381494" y="789553"/>
            <a:ext cx="6341452" cy="3887390"/>
          </a:xfrm>
        </p:spPr>
        <p:txBody>
          <a:bodyPr/>
          <a:lstStyle/>
          <a:p>
            <a:pPr marL="0" indent="0">
              <a:defRPr/>
            </a:pPr>
            <a:endParaRPr lang="en-GB" dirty="0"/>
          </a:p>
          <a:p>
            <a:pPr marL="0" indent="0">
              <a:defRPr/>
            </a:pPr>
            <a:endParaRPr lang="en-GB" dirty="0"/>
          </a:p>
        </p:txBody>
      </p:sp>
      <p:sp>
        <p:nvSpPr>
          <p:cNvPr id="2" name="TextBox 1"/>
          <p:cNvSpPr txBox="1"/>
          <p:nvPr/>
        </p:nvSpPr>
        <p:spPr>
          <a:xfrm>
            <a:off x="1331642" y="789553"/>
            <a:ext cx="6381016" cy="900246"/>
          </a:xfrm>
          <a:prstGeom prst="rect">
            <a:avLst/>
          </a:prstGeom>
          <a:noFill/>
        </p:spPr>
        <p:txBody>
          <a:bodyPr wrap="square" lIns="0" tIns="0" rIns="0" bIns="0" rtlCol="0">
            <a:spAutoFit/>
          </a:bodyPr>
          <a:lstStyle/>
          <a:p>
            <a:pPr marL="257175" indent="-257175">
              <a:lnSpc>
                <a:spcPct val="150000"/>
              </a:lnSpc>
              <a:buFont typeface="Wingdings" panose="05000000000000000000" pitchFamily="2" charset="2"/>
              <a:buChar char="§"/>
            </a:pPr>
            <a:endParaRPr lang="en-GB" sz="1500" dirty="0">
              <a:solidFill>
                <a:srgbClr val="292926"/>
              </a:solidFill>
            </a:endParaRPr>
          </a:p>
          <a:p>
            <a:endParaRPr lang="en-GB" dirty="0">
              <a:solidFill>
                <a:srgbClr val="292926"/>
              </a:solidFill>
            </a:endParaRPr>
          </a:p>
          <a:p>
            <a:endParaRPr lang="en-GB" dirty="0">
              <a:solidFill>
                <a:srgbClr val="292926"/>
              </a:solidFill>
            </a:endParaRPr>
          </a:p>
        </p:txBody>
      </p:sp>
      <p:sp>
        <p:nvSpPr>
          <p:cNvPr id="3" name="Rectangle 2"/>
          <p:cNvSpPr/>
          <p:nvPr/>
        </p:nvSpPr>
        <p:spPr bwMode="auto">
          <a:xfrm>
            <a:off x="1143000" y="0"/>
            <a:ext cx="6858000" cy="627534"/>
          </a:xfrm>
          <a:prstGeom prst="rect">
            <a:avLst/>
          </a:prstGeom>
          <a:solidFill>
            <a:srgbClr val="F5BD47"/>
          </a:solidFill>
          <a:ln w="9525" cap="flat" cmpd="sng" algn="ctr">
            <a:noFill/>
            <a:prstDash val="solid"/>
            <a:round/>
            <a:headEnd type="none" w="med" len="med"/>
            <a:tailEnd type="none" w="med" len="med"/>
          </a:ln>
          <a:effectLst/>
        </p:spPr>
        <p:txBody>
          <a:bodyPr vert="horz" wrap="square" lIns="67500" tIns="54000" rIns="67500" bIns="54000" numCol="1" rtlCol="0" anchor="t" anchorCtr="0" compatLnSpc="1">
            <a:prstTxWarp prst="textNoShape">
              <a:avLst/>
            </a:prstTxWarp>
            <a:noAutofit/>
          </a:bodyPr>
          <a:lstStyle/>
          <a:p>
            <a:pPr marL="129779" indent="-129779" defTabSz="685800" eaLnBrk="1" hangingPunct="1">
              <a:buFont typeface="Arial" pitchFamily="34" charset="0"/>
              <a:buChar char="•"/>
            </a:pPr>
            <a:endParaRPr lang="en-GB" sz="1350" dirty="0">
              <a:solidFill>
                <a:srgbClr val="FFFFFF"/>
              </a:solidFill>
              <a:latin typeface="Arial" charset="0"/>
            </a:endParaRPr>
          </a:p>
        </p:txBody>
      </p:sp>
      <p:sp>
        <p:nvSpPr>
          <p:cNvPr id="5" name="Title 4"/>
          <p:cNvSpPr>
            <a:spLocks noGrp="1"/>
          </p:cNvSpPr>
          <p:nvPr>
            <p:ph type="title"/>
          </p:nvPr>
        </p:nvSpPr>
        <p:spPr/>
        <p:txBody>
          <a:bodyPr/>
          <a:lstStyle/>
          <a:p>
            <a:endParaRPr lang="en-GB" dirty="0"/>
          </a:p>
        </p:txBody>
      </p:sp>
      <p:pic>
        <p:nvPicPr>
          <p:cNvPr id="11" name="Picture 10">
            <a:extLst>
              <a:ext uri="{FF2B5EF4-FFF2-40B4-BE49-F238E27FC236}">
                <a16:creationId xmlns:a16="http://schemas.microsoft.com/office/drawing/2014/main" xmlns="" id="{F2EFD0D8-CAB9-4F58-8DCA-45A7B0CCA0D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479563"/>
            <a:ext cx="9224667" cy="6156463"/>
          </a:xfrm>
          <a:prstGeom prst="rect">
            <a:avLst/>
          </a:prstGeom>
        </p:spPr>
      </p:pic>
      <p:sp>
        <p:nvSpPr>
          <p:cNvPr id="10" name="Rectangle 9">
            <a:extLst>
              <a:ext uri="{FF2B5EF4-FFF2-40B4-BE49-F238E27FC236}">
                <a16:creationId xmlns:a16="http://schemas.microsoft.com/office/drawing/2014/main" xmlns="" id="{A43C6A50-DD9A-4C58-8548-CC9ED818EBED}"/>
              </a:ext>
            </a:extLst>
          </p:cNvPr>
          <p:cNvSpPr/>
          <p:nvPr/>
        </p:nvSpPr>
        <p:spPr bwMode="auto">
          <a:xfrm>
            <a:off x="4378816" y="1538"/>
            <a:ext cx="4770328" cy="5141962"/>
          </a:xfrm>
          <a:prstGeom prst="rect">
            <a:avLst/>
          </a:prstGeom>
          <a:solidFill>
            <a:schemeClr val="tx1">
              <a:alpha val="90000"/>
            </a:schemeClr>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r>
              <a:rPr lang="en-GB" sz="2000" dirty="0">
                <a:solidFill>
                  <a:srgbClr val="FFFFFF"/>
                </a:solidFill>
              </a:rPr>
              <a:t>One of the things Mary most appreciates about where she lives is the transport links – she can be in central London within half an hour. This not only helps her stay in regular contact with her friends – they can meet up somewhere convenient – but it also helps keep her active by providing her with ready access to the things she enjoys doing like going to museums and the cinema. </a:t>
            </a:r>
          </a:p>
        </p:txBody>
      </p:sp>
    </p:spTree>
    <p:extLst>
      <p:ext uri="{BB962C8B-B14F-4D97-AF65-F5344CB8AC3E}">
        <p14:creationId xmlns:p14="http://schemas.microsoft.com/office/powerpoint/2010/main" val="128713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971" y="198333"/>
            <a:ext cx="8325962" cy="461665"/>
          </a:xfrm>
          <a:prstGeom prst="rect">
            <a:avLst/>
          </a:prstGeom>
          <a:noFill/>
        </p:spPr>
        <p:txBody>
          <a:bodyPr wrap="square" rtlCol="0">
            <a:spAutoFit/>
          </a:bodyPr>
          <a:lstStyle/>
          <a:p>
            <a:r>
              <a:rPr lang="en-GB" sz="2400" b="1" dirty="0">
                <a:solidFill>
                  <a:srgbClr val="462666"/>
                </a:solidFill>
              </a:rPr>
              <a:t>The Age-Friendly Communities Framework</a:t>
            </a:r>
            <a:endParaRPr lang="en-US" sz="2400" b="1" dirty="0">
              <a:solidFill>
                <a:srgbClr val="462666"/>
              </a:solidFill>
            </a:endParaRPr>
          </a:p>
        </p:txBody>
      </p:sp>
      <p:sp>
        <p:nvSpPr>
          <p:cNvPr id="7" name="Slide Number Placeholder 2"/>
          <p:cNvSpPr txBox="1">
            <a:spLocks/>
          </p:cNvSpPr>
          <p:nvPr/>
        </p:nvSpPr>
        <p:spPr>
          <a:xfrm>
            <a:off x="8525932" y="4767263"/>
            <a:ext cx="414868"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a:fld id="{F0902BDE-2DC5-4ADC-8A13-F9FB92EA4EA1}" type="slidenum">
              <a:rPr lang="en-US" sz="800" smtClean="0">
                <a:solidFill>
                  <a:srgbClr val="462666">
                    <a:tint val="75000"/>
                  </a:srgbClr>
                </a:solidFill>
              </a:rPr>
              <a:pPr marL="1955800" indent="-1955800"/>
              <a:t>22</a:t>
            </a:fld>
            <a:endParaRPr lang="en-US" sz="800" dirty="0">
              <a:solidFill>
                <a:srgbClr val="462666">
                  <a:tint val="75000"/>
                </a:srgbClr>
              </a:solidFill>
            </a:endParaRPr>
          </a:p>
        </p:txBody>
      </p:sp>
      <p:grpSp>
        <p:nvGrpSpPr>
          <p:cNvPr id="8" name="Group 7">
            <a:extLst>
              <a:ext uri="{FF2B5EF4-FFF2-40B4-BE49-F238E27FC236}">
                <a16:creationId xmlns:a16="http://schemas.microsoft.com/office/drawing/2014/main" xmlns="" id="{4B500570-6A0D-4BF9-A601-BCF39C680BC6}"/>
              </a:ext>
            </a:extLst>
          </p:cNvPr>
          <p:cNvGrpSpPr>
            <a:grpSpLocks noChangeAspect="1"/>
          </p:cNvGrpSpPr>
          <p:nvPr/>
        </p:nvGrpSpPr>
        <p:grpSpPr bwMode="auto">
          <a:xfrm>
            <a:off x="1511346" y="832513"/>
            <a:ext cx="5082044" cy="3711158"/>
            <a:chOff x="1316243" y="0"/>
            <a:chExt cx="3676" cy="3083"/>
          </a:xfrm>
        </p:grpSpPr>
        <p:sp>
          <p:nvSpPr>
            <p:cNvPr id="12" name="AutoShape 3">
              <a:extLst>
                <a:ext uri="{FF2B5EF4-FFF2-40B4-BE49-F238E27FC236}">
                  <a16:creationId xmlns:a16="http://schemas.microsoft.com/office/drawing/2014/main" xmlns="" id="{4C8B5B48-E87B-4737-BD1F-520E40C033B8}"/>
                </a:ext>
              </a:extLst>
            </p:cNvPr>
            <p:cNvSpPr>
              <a:spLocks noChangeAspect="1" noChangeArrowheads="1" noTextEdit="1"/>
            </p:cNvSpPr>
            <p:nvPr/>
          </p:nvSpPr>
          <p:spPr bwMode="auto">
            <a:xfrm>
              <a:off x="1316243" y="0"/>
              <a:ext cx="3668" cy="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2666"/>
                </a:solidFill>
              </a:endParaRPr>
            </a:p>
          </p:txBody>
        </p:sp>
        <p:pic>
          <p:nvPicPr>
            <p:cNvPr id="13" name="Picture 12">
              <a:extLst>
                <a:ext uri="{FF2B5EF4-FFF2-40B4-BE49-F238E27FC236}">
                  <a16:creationId xmlns:a16="http://schemas.microsoft.com/office/drawing/2014/main" xmlns="" id="{FD6EA2CF-734F-4027-8A59-84B4276875A9}"/>
                </a:ext>
              </a:extLst>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41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316243" y="0"/>
              <a:ext cx="3676" cy="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6">
            <a:extLst>
              <a:ext uri="{FF2B5EF4-FFF2-40B4-BE49-F238E27FC236}">
                <a16:creationId xmlns:a16="http://schemas.microsoft.com/office/drawing/2014/main" xmlns="" id="{C6A3A4BE-CBA7-4E3D-8460-170DA811BA86}"/>
              </a:ext>
            </a:extLst>
          </p:cNvPr>
          <p:cNvSpPr txBox="1"/>
          <p:nvPr/>
        </p:nvSpPr>
        <p:spPr>
          <a:xfrm>
            <a:off x="763255" y="823531"/>
            <a:ext cx="2470150" cy="430887"/>
          </a:xfrm>
          <a:prstGeom prst="rect">
            <a:avLst/>
          </a:prstGeom>
          <a:noFill/>
          <a:ln w="25400">
            <a:noFill/>
          </a:ln>
        </p:spPr>
        <p:txBody>
          <a:bodyPr wrap="square" rtlCol="0">
            <a:spAutoFit/>
          </a:bodyPr>
          <a:lstStyle/>
          <a:p>
            <a:pPr>
              <a:spcAft>
                <a:spcPts val="0"/>
              </a:spcAft>
            </a:pPr>
            <a:r>
              <a:rPr lang="en-US" sz="2200" b="1" dirty="0">
                <a:solidFill>
                  <a:srgbClr val="EA5066"/>
                </a:solidFill>
                <a:latin typeface="Arial Narrow" panose="020B0606020202030204" pitchFamily="34" charset="0"/>
                <a:ea typeface="Times New Roman" panose="02020603050405020304" pitchFamily="18" charset="0"/>
                <a:cs typeface="Times New Roman" panose="02020603050405020304" pitchFamily="18" charset="0"/>
              </a:rPr>
              <a:t>Built Environment</a:t>
            </a:r>
            <a:endParaRPr lang="en-GB" sz="1200" dirty="0">
              <a:solidFill>
                <a:srgbClr val="EA5066"/>
              </a:solidFill>
              <a:latin typeface="Times New Roman" panose="02020603050405020304" pitchFamily="18" charset="0"/>
              <a:ea typeface="Times New Roman" panose="02020603050405020304" pitchFamily="18" charset="0"/>
            </a:endParaRPr>
          </a:p>
        </p:txBody>
      </p:sp>
      <p:sp>
        <p:nvSpPr>
          <p:cNvPr id="11" name="TextBox 8">
            <a:extLst>
              <a:ext uri="{FF2B5EF4-FFF2-40B4-BE49-F238E27FC236}">
                <a16:creationId xmlns:a16="http://schemas.microsoft.com/office/drawing/2014/main" xmlns="" id="{4AD3C677-629C-4829-A4DD-E12F1D22DB07}"/>
              </a:ext>
            </a:extLst>
          </p:cNvPr>
          <p:cNvSpPr txBox="1"/>
          <p:nvPr/>
        </p:nvSpPr>
        <p:spPr>
          <a:xfrm>
            <a:off x="5637044" y="4166850"/>
            <a:ext cx="2352671" cy="430887"/>
          </a:xfrm>
          <a:prstGeom prst="rect">
            <a:avLst/>
          </a:prstGeom>
          <a:noFill/>
          <a:ln w="25400">
            <a:noFill/>
          </a:ln>
        </p:spPr>
        <p:txBody>
          <a:bodyPr wrap="square" rtlCol="0">
            <a:spAutoFit/>
          </a:bodyPr>
          <a:lstStyle/>
          <a:p>
            <a:pPr>
              <a:spcAft>
                <a:spcPts val="0"/>
              </a:spcAft>
            </a:pPr>
            <a:r>
              <a:rPr lang="en-US" sz="2200" b="1" dirty="0">
                <a:solidFill>
                  <a:srgbClr val="6EC5D3"/>
                </a:solidFill>
                <a:latin typeface="Arial Narrow" panose="020B0606020202030204" pitchFamily="34" charset="0"/>
                <a:ea typeface="Times New Roman" panose="02020603050405020304" pitchFamily="18" charset="0"/>
                <a:cs typeface="Times New Roman" panose="02020603050405020304" pitchFamily="18" charset="0"/>
              </a:rPr>
              <a:t>Social Environment</a:t>
            </a:r>
            <a:endParaRPr lang="en-GB" sz="1200" dirty="0">
              <a:solidFill>
                <a:srgbClr val="6EC5D3"/>
              </a:solidFill>
              <a:latin typeface="Times New Roman" panose="02020603050405020304" pitchFamily="18" charset="0"/>
              <a:ea typeface="Times New Roman" panose="02020603050405020304" pitchFamily="18" charset="0"/>
            </a:endParaRPr>
          </a:p>
        </p:txBody>
      </p:sp>
      <p:sp>
        <p:nvSpPr>
          <p:cNvPr id="2" name="Oval 1">
            <a:extLst>
              <a:ext uri="{FF2B5EF4-FFF2-40B4-BE49-F238E27FC236}">
                <a16:creationId xmlns:a16="http://schemas.microsoft.com/office/drawing/2014/main" xmlns="" id="{21282857-47BB-4E60-AAB0-EA908A868990}"/>
              </a:ext>
            </a:extLst>
          </p:cNvPr>
          <p:cNvSpPr/>
          <p:nvPr/>
        </p:nvSpPr>
        <p:spPr>
          <a:xfrm>
            <a:off x="3534437" y="2201961"/>
            <a:ext cx="1026174" cy="98861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FFFFFF"/>
                </a:solidFill>
              </a:rPr>
              <a:t>Older people</a:t>
            </a:r>
          </a:p>
        </p:txBody>
      </p:sp>
      <p:cxnSp>
        <p:nvCxnSpPr>
          <p:cNvPr id="14" name="Straight Connector 13">
            <a:extLst>
              <a:ext uri="{FF2B5EF4-FFF2-40B4-BE49-F238E27FC236}">
                <a16:creationId xmlns:a16="http://schemas.microsoft.com/office/drawing/2014/main" xmlns="" id="{13DCB82F-D64D-4A00-A1AA-0B55ED935523}"/>
              </a:ext>
            </a:extLst>
          </p:cNvPr>
          <p:cNvCxnSpPr>
            <a:cxnSpLocks/>
          </p:cNvCxnSpPr>
          <p:nvPr/>
        </p:nvCxnSpPr>
        <p:spPr>
          <a:xfrm flipH="1">
            <a:off x="3455583" y="800804"/>
            <a:ext cx="1863453" cy="390575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xmlns="" id="{CFF98ECF-1022-4CA0-B6C9-277A648D92AD}"/>
              </a:ext>
            </a:extLst>
          </p:cNvPr>
          <p:cNvCxnSpPr>
            <a:cxnSpLocks/>
          </p:cNvCxnSpPr>
          <p:nvPr/>
        </p:nvCxnSpPr>
        <p:spPr>
          <a:xfrm flipH="1">
            <a:off x="1610436" y="1464216"/>
            <a:ext cx="4863152" cy="1764966"/>
          </a:xfrm>
          <a:prstGeom prst="line">
            <a:avLst/>
          </a:prstGeom>
          <a:ln>
            <a:solidFill>
              <a:srgbClr val="6EC5D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462666"/>
                </a:solidFill>
              </a:rPr>
              <a:t>Population age 65 and over projected to increase by over 15% in the North West of England by 2024</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96" b="14917"/>
          <a:stretch/>
        </p:blipFill>
        <p:spPr>
          <a:xfrm>
            <a:off x="1717236" y="1269840"/>
            <a:ext cx="5548120" cy="3556106"/>
          </a:xfrm>
          <a:prstGeom prst="rect">
            <a:avLst/>
          </a:prstGeom>
        </p:spPr>
      </p:pic>
      <p:sp>
        <p:nvSpPr>
          <p:cNvPr id="5" name="Rectangle 4"/>
          <p:cNvSpPr/>
          <p:nvPr/>
        </p:nvSpPr>
        <p:spPr>
          <a:xfrm>
            <a:off x="2286000" y="1971586"/>
            <a:ext cx="4572000" cy="646331"/>
          </a:xfrm>
          <a:prstGeom prst="rect">
            <a:avLst/>
          </a:prstGeom>
        </p:spPr>
        <p:txBody>
          <a:bodyPr>
            <a:spAutoFit/>
          </a:bodyPr>
          <a:lstStyle/>
          <a:p>
            <a:r>
              <a:rPr lang="en-US" dirty="0"/>
              <a:t/>
            </a:r>
            <a:br>
              <a:rPr lang="en-US" dirty="0"/>
            </a:br>
            <a:endParaRPr lang="en-US" dirty="0"/>
          </a:p>
        </p:txBody>
      </p:sp>
      <p:sp>
        <p:nvSpPr>
          <p:cNvPr id="6" name="TextBox 5"/>
          <p:cNvSpPr txBox="1"/>
          <p:nvPr/>
        </p:nvSpPr>
        <p:spPr>
          <a:xfrm>
            <a:off x="58059" y="4814795"/>
            <a:ext cx="6041658" cy="276999"/>
          </a:xfrm>
          <a:prstGeom prst="rect">
            <a:avLst/>
          </a:prstGeom>
          <a:noFill/>
        </p:spPr>
        <p:txBody>
          <a:bodyPr wrap="square" rtlCol="0">
            <a:spAutoFit/>
          </a:bodyPr>
          <a:lstStyle/>
          <a:p>
            <a:r>
              <a:rPr lang="en-US" sz="1200" dirty="0"/>
              <a:t>Source: Subnational population projections for England: 2014-based projections, ONS 2017</a:t>
            </a:r>
          </a:p>
        </p:txBody>
      </p:sp>
      <p:sp>
        <p:nvSpPr>
          <p:cNvPr id="7" name="TextBox 6"/>
          <p:cNvSpPr txBox="1"/>
          <p:nvPr/>
        </p:nvSpPr>
        <p:spPr>
          <a:xfrm>
            <a:off x="457200" y="1089412"/>
            <a:ext cx="8352263" cy="338554"/>
          </a:xfrm>
          <a:prstGeom prst="rect">
            <a:avLst/>
          </a:prstGeom>
          <a:noFill/>
        </p:spPr>
        <p:txBody>
          <a:bodyPr wrap="square" rtlCol="0">
            <a:spAutoFit/>
          </a:bodyPr>
          <a:lstStyle/>
          <a:p>
            <a:r>
              <a:rPr lang="en-US" sz="1600"/>
              <a:t>Percentage population change in English regions by age groups, mid-2014 to mid-2024</a:t>
            </a:r>
            <a:endParaRPr lang="en-US" sz="1600" dirty="0"/>
          </a:p>
        </p:txBody>
      </p:sp>
    </p:spTree>
    <p:extLst>
      <p:ext uri="{BB962C8B-B14F-4D97-AF65-F5344CB8AC3E}">
        <p14:creationId xmlns:p14="http://schemas.microsoft.com/office/powerpoint/2010/main" val="130286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262" y="981069"/>
            <a:ext cx="4572000" cy="1938992"/>
          </a:xfrm>
          <a:prstGeom prst="rect">
            <a:avLst/>
          </a:prstGeom>
        </p:spPr>
        <p:txBody>
          <a:bodyPr>
            <a:spAutoFit/>
          </a:bodyPr>
          <a:lstStyle/>
          <a:p>
            <a:r>
              <a:rPr lang="en-US" sz="2400" dirty="0">
                <a:solidFill>
                  <a:srgbClr val="000000"/>
                </a:solidFill>
                <a:latin typeface="Arial" charset="0"/>
              </a:rPr>
              <a:t>Under-35s could be the first generation to earn less than their parents: Young people are hit hardest by recent pay squeezes</a:t>
            </a:r>
            <a:endParaRPr lang="en-US" sz="2400" dirty="0"/>
          </a:p>
        </p:txBody>
      </p:sp>
      <p:sp>
        <p:nvSpPr>
          <p:cNvPr id="3" name="Rectangle 2"/>
          <p:cNvSpPr/>
          <p:nvPr/>
        </p:nvSpPr>
        <p:spPr>
          <a:xfrm>
            <a:off x="4430110" y="3310130"/>
            <a:ext cx="4572000" cy="1200329"/>
          </a:xfrm>
          <a:prstGeom prst="rect">
            <a:avLst/>
          </a:prstGeom>
        </p:spPr>
        <p:txBody>
          <a:bodyPr>
            <a:spAutoFit/>
          </a:bodyPr>
          <a:lstStyle/>
          <a:p>
            <a:r>
              <a:rPr lang="en-US" sz="2400" dirty="0">
                <a:solidFill>
                  <a:srgbClr val="121212"/>
                </a:solidFill>
                <a:latin typeface="Guardian Egyptian Web" charset="0"/>
              </a:rPr>
              <a:t>Millennials spend three times more of income on housing than grandparents</a:t>
            </a:r>
            <a:endParaRPr lang="en-US" sz="2400" b="0" i="0" dirty="0">
              <a:solidFill>
                <a:srgbClr val="121212"/>
              </a:solidFill>
              <a:effectLst/>
              <a:latin typeface="Guardian Egyptian Web"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35" y="142869"/>
            <a:ext cx="4445000" cy="838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838" y="2313467"/>
            <a:ext cx="2929124" cy="996663"/>
          </a:xfrm>
          <a:prstGeom prst="rect">
            <a:avLst/>
          </a:prstGeom>
        </p:spPr>
      </p:pic>
    </p:spTree>
    <p:extLst>
      <p:ext uri="{BB962C8B-B14F-4D97-AF65-F5344CB8AC3E}">
        <p14:creationId xmlns:p14="http://schemas.microsoft.com/office/powerpoint/2010/main" val="746045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Let’s talk about contribution rather than burden</a:t>
            </a:r>
            <a:r>
              <a:rPr lang="mr-IN" sz="2400" dirty="0"/>
              <a:t>…</a:t>
            </a:r>
            <a:endParaRPr lang="en-GB" sz="2400" dirty="0"/>
          </a:p>
        </p:txBody>
      </p:sp>
      <p:sp>
        <p:nvSpPr>
          <p:cNvPr id="32770" name="TextBox 14"/>
          <p:cNvSpPr txBox="1">
            <a:spLocks noChangeArrowheads="1"/>
          </p:cNvSpPr>
          <p:nvPr/>
        </p:nvSpPr>
        <p:spPr bwMode="auto">
          <a:xfrm>
            <a:off x="1089025" y="941388"/>
            <a:ext cx="3043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5400" b="1" dirty="0">
                <a:solidFill>
                  <a:srgbClr val="462666"/>
                </a:solidFill>
              </a:rPr>
              <a:t>10 million</a:t>
            </a:r>
          </a:p>
        </p:txBody>
      </p:sp>
      <p:sp>
        <p:nvSpPr>
          <p:cNvPr id="32771" name="Rectangle 16"/>
          <p:cNvSpPr>
            <a:spLocks noChangeArrowheads="1"/>
          </p:cNvSpPr>
          <p:nvPr/>
        </p:nvSpPr>
        <p:spPr bwMode="auto">
          <a:xfrm>
            <a:off x="4548188" y="1084263"/>
            <a:ext cx="30718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400" b="1" dirty="0">
                <a:solidFill>
                  <a:srgbClr val="462666"/>
                </a:solidFill>
              </a:rPr>
              <a:t>People over 50 in the labour market</a:t>
            </a:r>
          </a:p>
          <a:p>
            <a:pPr eaLnBrk="1" hangingPunct="1"/>
            <a:r>
              <a:rPr lang="en-GB" altLang="en-US" sz="1400" dirty="0">
                <a:solidFill>
                  <a:srgbClr val="4A4A49"/>
                </a:solidFill>
              </a:rPr>
              <a:t>If the employment rate of people 50-64 matched that of people in their 50s would add £88 billion to GDP per annum</a:t>
            </a:r>
          </a:p>
        </p:txBody>
      </p:sp>
      <p:sp>
        <p:nvSpPr>
          <p:cNvPr id="32772" name="TextBox 17"/>
          <p:cNvSpPr txBox="1">
            <a:spLocks noChangeArrowheads="1"/>
          </p:cNvSpPr>
          <p:nvPr/>
        </p:nvSpPr>
        <p:spPr bwMode="auto">
          <a:xfrm>
            <a:off x="1089025" y="2268538"/>
            <a:ext cx="3043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4400" b="1" dirty="0">
                <a:solidFill>
                  <a:srgbClr val="EA5167"/>
                </a:solidFill>
              </a:rPr>
              <a:t>£11.4 billion</a:t>
            </a:r>
          </a:p>
        </p:txBody>
      </p:sp>
      <p:sp>
        <p:nvSpPr>
          <p:cNvPr id="32773" name="Rectangle 18"/>
          <p:cNvSpPr>
            <a:spLocks noChangeArrowheads="1"/>
          </p:cNvSpPr>
          <p:nvPr/>
        </p:nvSpPr>
        <p:spPr bwMode="auto">
          <a:xfrm>
            <a:off x="4548188" y="2409825"/>
            <a:ext cx="30718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400" b="1" dirty="0">
                <a:solidFill>
                  <a:srgbClr val="EA5167"/>
                </a:solidFill>
              </a:rPr>
              <a:t>Estimated value of informal care provided by people over 65</a:t>
            </a:r>
          </a:p>
          <a:p>
            <a:pPr eaLnBrk="1" hangingPunct="1"/>
            <a:r>
              <a:rPr lang="en-GB" altLang="en-US" sz="1400" dirty="0">
                <a:solidFill>
                  <a:srgbClr val="4A4A49"/>
                </a:solidFill>
              </a:rPr>
              <a:t>1.4 million people aged 65 and over in England and Wales provide unpaid care for a partner, family member or others</a:t>
            </a:r>
          </a:p>
        </p:txBody>
      </p:sp>
      <p:sp>
        <p:nvSpPr>
          <p:cNvPr id="32774" name="TextBox 19"/>
          <p:cNvSpPr txBox="1">
            <a:spLocks noChangeArrowheads="1"/>
          </p:cNvSpPr>
          <p:nvPr/>
        </p:nvSpPr>
        <p:spPr bwMode="auto">
          <a:xfrm>
            <a:off x="1089025" y="3594100"/>
            <a:ext cx="3043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4800" b="1" dirty="0">
                <a:solidFill>
                  <a:srgbClr val="6EC5D3"/>
                </a:solidFill>
              </a:rPr>
              <a:t>£7.3 billion</a:t>
            </a:r>
          </a:p>
        </p:txBody>
      </p:sp>
      <p:sp>
        <p:nvSpPr>
          <p:cNvPr id="32775" name="Rectangle 20"/>
          <p:cNvSpPr>
            <a:spLocks noChangeArrowheads="1"/>
          </p:cNvSpPr>
          <p:nvPr/>
        </p:nvSpPr>
        <p:spPr bwMode="auto">
          <a:xfrm>
            <a:off x="4548188" y="3735388"/>
            <a:ext cx="307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400" b="1" dirty="0">
                <a:solidFill>
                  <a:srgbClr val="6EC5D3"/>
                </a:solidFill>
              </a:rPr>
              <a:t>Estimated value of care provided by grandparents in 2013</a:t>
            </a:r>
          </a:p>
        </p:txBody>
      </p:sp>
    </p:spTree>
    <p:extLst>
      <p:ext uri="{BB962C8B-B14F-4D97-AF65-F5344CB8AC3E}">
        <p14:creationId xmlns:p14="http://schemas.microsoft.com/office/powerpoint/2010/main" val="488354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dirty="0"/>
              <a:t>Anna Dixon</a:t>
            </a:r>
          </a:p>
          <a:p>
            <a:pPr lvl="0"/>
            <a:r>
              <a:rPr lang="en-US" dirty="0" err="1"/>
              <a:t>ceo@ageing-better.org.uk</a:t>
            </a:r>
            <a:endParaRPr lang="en-US" dirty="0"/>
          </a:p>
          <a:p>
            <a:pPr lvl="0"/>
            <a:r>
              <a:rPr lang="en-US" dirty="0"/>
              <a:t>@</a:t>
            </a:r>
            <a:r>
              <a:rPr lang="en-US" dirty="0" err="1"/>
              <a:t>Ageing_Better</a:t>
            </a:r>
            <a:endParaRPr lang="en-US" dirty="0"/>
          </a:p>
          <a:p>
            <a:pPr lvl="0"/>
            <a:r>
              <a:rPr lang="en-US" dirty="0"/>
              <a:t>@</a:t>
            </a:r>
            <a:r>
              <a:rPr lang="en-US" dirty="0" err="1"/>
              <a:t>DrAnnaDixon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0"/>
            <a:ext cx="5854390" cy="5143500"/>
          </a:xfrm>
          <a:prstGeom prst="rect">
            <a:avLst/>
          </a:prstGeom>
        </p:spPr>
      </p:pic>
    </p:spTree>
    <p:extLst>
      <p:ext uri="{BB962C8B-B14F-4D97-AF65-F5344CB8AC3E}">
        <p14:creationId xmlns:p14="http://schemas.microsoft.com/office/powerpoint/2010/main" val="45784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54" y="1092984"/>
            <a:ext cx="5665684" cy="3679147"/>
          </a:xfrm>
          <a:prstGeom prst="rect">
            <a:avLst/>
          </a:prstGeom>
        </p:spPr>
      </p:pic>
      <p:sp>
        <p:nvSpPr>
          <p:cNvPr id="5" name="Title 4"/>
          <p:cNvSpPr>
            <a:spLocks noGrp="1"/>
          </p:cNvSpPr>
          <p:nvPr>
            <p:ph type="title"/>
          </p:nvPr>
        </p:nvSpPr>
        <p:spPr/>
        <p:txBody>
          <a:bodyPr/>
          <a:lstStyle/>
          <a:p>
            <a:r>
              <a:rPr lang="en-US" sz="2400" dirty="0">
                <a:solidFill>
                  <a:srgbClr val="462666"/>
                </a:solidFill>
              </a:rPr>
              <a:t>The commonest age of death for women is 86.4</a:t>
            </a:r>
            <a:br>
              <a:rPr lang="en-US" sz="2400" dirty="0">
                <a:solidFill>
                  <a:srgbClr val="462666"/>
                </a:solidFill>
              </a:rPr>
            </a:br>
            <a:endParaRPr lang="en-US" sz="2400" dirty="0">
              <a:solidFill>
                <a:srgbClr val="462666"/>
              </a:solidFill>
            </a:endParaRPr>
          </a:p>
        </p:txBody>
      </p:sp>
      <p:sp>
        <p:nvSpPr>
          <p:cNvPr id="8" name="TextBox 7"/>
          <p:cNvSpPr txBox="1"/>
          <p:nvPr/>
        </p:nvSpPr>
        <p:spPr>
          <a:xfrm>
            <a:off x="78058" y="4772131"/>
            <a:ext cx="5350282" cy="276999"/>
          </a:xfrm>
          <a:prstGeom prst="rect">
            <a:avLst/>
          </a:prstGeom>
          <a:noFill/>
        </p:spPr>
        <p:txBody>
          <a:bodyPr wrap="square" rtlCol="0">
            <a:spAutoFit/>
          </a:bodyPr>
          <a:lstStyle/>
          <a:p>
            <a:r>
              <a:rPr lang="en-US" sz="1200" dirty="0"/>
              <a:t>Source: Healthy state life expectancies, UK: 2014 to 2016, ONS 2017</a:t>
            </a:r>
          </a:p>
        </p:txBody>
      </p:sp>
      <p:sp>
        <p:nvSpPr>
          <p:cNvPr id="6" name="TextBox 5"/>
          <p:cNvSpPr txBox="1"/>
          <p:nvPr/>
        </p:nvSpPr>
        <p:spPr>
          <a:xfrm>
            <a:off x="457200" y="718457"/>
            <a:ext cx="8352263" cy="338554"/>
          </a:xfrm>
          <a:prstGeom prst="rect">
            <a:avLst/>
          </a:prstGeom>
          <a:noFill/>
        </p:spPr>
        <p:txBody>
          <a:bodyPr wrap="square" rtlCol="0">
            <a:spAutoFit/>
          </a:bodyPr>
          <a:lstStyle/>
          <a:p>
            <a:r>
              <a:rPr lang="en-US" sz="1600" dirty="0"/>
              <a:t>Average age at death females, UK, 2001 to 2003 and 2014 to 2016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z="2400" dirty="0">
                <a:solidFill>
                  <a:srgbClr val="462666"/>
                </a:solidFill>
              </a:rPr>
              <a:t>Gains in life expectancy are slowing down for both men and women</a:t>
            </a:r>
            <a:br>
              <a:rPr lang="en-US" sz="2400" dirty="0">
                <a:solidFill>
                  <a:srgbClr val="462666"/>
                </a:solidFill>
              </a:rPr>
            </a:br>
            <a:endParaRPr lang="en-US" sz="2400" dirty="0">
              <a:solidFill>
                <a:srgbClr val="462666"/>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2114" b="20217"/>
          <a:stretch/>
        </p:blipFill>
        <p:spPr>
          <a:xfrm>
            <a:off x="1212197" y="1717858"/>
            <a:ext cx="6558197" cy="2966225"/>
          </a:xfrm>
          <a:prstGeom prst="rect">
            <a:avLst/>
          </a:prstGeom>
        </p:spPr>
      </p:pic>
      <p:sp>
        <p:nvSpPr>
          <p:cNvPr id="6" name="TextBox 5"/>
          <p:cNvSpPr txBox="1"/>
          <p:nvPr/>
        </p:nvSpPr>
        <p:spPr>
          <a:xfrm>
            <a:off x="0" y="4743261"/>
            <a:ext cx="5562156" cy="276999"/>
          </a:xfrm>
          <a:prstGeom prst="rect">
            <a:avLst/>
          </a:prstGeom>
          <a:noFill/>
        </p:spPr>
        <p:txBody>
          <a:bodyPr wrap="square" rtlCol="0">
            <a:spAutoFit/>
          </a:bodyPr>
          <a:lstStyle/>
          <a:p>
            <a:r>
              <a:rPr lang="en-US" sz="1200" dirty="0"/>
              <a:t>Source: Healthy state life expectancies, UK: 2014 to 2016, ONS 2017</a:t>
            </a:r>
          </a:p>
        </p:txBody>
      </p:sp>
      <p:sp>
        <p:nvSpPr>
          <p:cNvPr id="7" name="TextBox 6"/>
          <p:cNvSpPr txBox="1"/>
          <p:nvPr/>
        </p:nvSpPr>
        <p:spPr>
          <a:xfrm>
            <a:off x="457200" y="1209198"/>
            <a:ext cx="8352263" cy="584775"/>
          </a:xfrm>
          <a:prstGeom prst="rect">
            <a:avLst/>
          </a:prstGeom>
          <a:noFill/>
        </p:spPr>
        <p:txBody>
          <a:bodyPr wrap="square" rtlCol="0">
            <a:spAutoFit/>
          </a:bodyPr>
          <a:lstStyle/>
          <a:p>
            <a:r>
              <a:rPr lang="en-US" sz="1600" dirty="0"/>
              <a:t>Gain in life expectancy at birth in UK by sex over rolling temporally distinct periods, 2001 to 2003 and 2014 to 2016</a:t>
            </a:r>
          </a:p>
        </p:txBody>
      </p:sp>
    </p:spTree>
    <p:extLst>
      <p:ext uri="{BB962C8B-B14F-4D97-AF65-F5344CB8AC3E}">
        <p14:creationId xmlns:p14="http://schemas.microsoft.com/office/powerpoint/2010/main" val="77525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Heartbeat">
            <a:extLst>
              <a:ext uri="{FF2B5EF4-FFF2-40B4-BE49-F238E27FC236}">
                <a16:creationId xmlns:a16="http://schemas.microsoft.com/office/drawing/2014/main" xmlns="" id="{DE6EFB43-2444-45A5-A19C-A341EAE15CC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4154" y="964888"/>
            <a:ext cx="1764124" cy="1894517"/>
          </a:xfrm>
          <a:prstGeom prst="rect">
            <a:avLst/>
          </a:prstGeom>
        </p:spPr>
      </p:pic>
      <p:pic>
        <p:nvPicPr>
          <p:cNvPr id="23" name="Graphic 22" descr="Coins">
            <a:extLst>
              <a:ext uri="{FF2B5EF4-FFF2-40B4-BE49-F238E27FC236}">
                <a16:creationId xmlns:a16="http://schemas.microsoft.com/office/drawing/2014/main" xmlns="" id="{E0FF59D2-3D25-4DA2-AF12-CE0938A2871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97924" y="1379151"/>
            <a:ext cx="1186996" cy="1186996"/>
          </a:xfrm>
          <a:prstGeom prst="rect">
            <a:avLst/>
          </a:prstGeom>
          <a:effectLst/>
        </p:spPr>
      </p:pic>
      <p:pic>
        <p:nvPicPr>
          <p:cNvPr id="22" name="Graphic 21" descr="Chat">
            <a:extLst>
              <a:ext uri="{FF2B5EF4-FFF2-40B4-BE49-F238E27FC236}">
                <a16:creationId xmlns:a16="http://schemas.microsoft.com/office/drawing/2014/main" xmlns="" id="{E7D6E076-EFAD-4456-A7FC-B86EC940A78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150316" y="1337361"/>
            <a:ext cx="1238555" cy="1238555"/>
          </a:xfrm>
          <a:prstGeom prst="rect">
            <a:avLst/>
          </a:prstGeom>
          <a:effectLst/>
        </p:spPr>
      </p:pic>
      <p:sp>
        <p:nvSpPr>
          <p:cNvPr id="17" name="TextBox 16"/>
          <p:cNvSpPr txBox="1"/>
          <p:nvPr/>
        </p:nvSpPr>
        <p:spPr>
          <a:xfrm>
            <a:off x="199970" y="198333"/>
            <a:ext cx="5469310" cy="461665"/>
          </a:xfrm>
          <a:prstGeom prst="rect">
            <a:avLst/>
          </a:prstGeom>
          <a:noFill/>
        </p:spPr>
        <p:txBody>
          <a:bodyPr wrap="square" rtlCol="0">
            <a:spAutoFit/>
          </a:bodyPr>
          <a:lstStyle/>
          <a:p>
            <a:r>
              <a:rPr lang="en-US" sz="2400" b="1" dirty="0">
                <a:solidFill>
                  <a:srgbClr val="462666"/>
                </a:solidFill>
              </a:rPr>
              <a:t>What’s important to a good later life?</a:t>
            </a:r>
          </a:p>
        </p:txBody>
      </p:sp>
      <p:sp>
        <p:nvSpPr>
          <p:cNvPr id="16" name="Slide Number Placeholder 2"/>
          <p:cNvSpPr txBox="1">
            <a:spLocks/>
          </p:cNvSpPr>
          <p:nvPr/>
        </p:nvSpPr>
        <p:spPr>
          <a:xfrm>
            <a:off x="8525932" y="4767263"/>
            <a:ext cx="414868"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a:fld id="{58B2C13D-AB53-40F0-9AA1-462F6261668C}" type="slidenum">
              <a:rPr lang="en-US" sz="800" smtClean="0"/>
              <a:t>6</a:t>
            </a:fld>
            <a:endParaRPr lang="en-US" sz="800" dirty="0"/>
          </a:p>
        </p:txBody>
      </p:sp>
      <p:sp>
        <p:nvSpPr>
          <p:cNvPr id="54" name="Shape 371"/>
          <p:cNvSpPr/>
          <p:nvPr/>
        </p:nvSpPr>
        <p:spPr>
          <a:xfrm>
            <a:off x="598542" y="2566147"/>
            <a:ext cx="1592072"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ctr" defTabSz="914400">
              <a:defRPr sz="2600">
                <a:solidFill>
                  <a:srgbClr val="000000"/>
                </a:solidFill>
              </a:defRPr>
            </a:lvl1pPr>
          </a:lstStyle>
          <a:p>
            <a:r>
              <a:rPr sz="1800" b="1" i="1" dirty="0">
                <a:solidFill>
                  <a:schemeClr val="tx1"/>
                </a:solidFill>
              </a:rPr>
              <a:t>Health</a:t>
            </a:r>
          </a:p>
        </p:txBody>
      </p:sp>
      <p:sp>
        <p:nvSpPr>
          <p:cNvPr id="57" name="Shape 372"/>
          <p:cNvSpPr/>
          <p:nvPr/>
        </p:nvSpPr>
        <p:spPr>
          <a:xfrm>
            <a:off x="2324618" y="2566147"/>
            <a:ext cx="2304256"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ctr" defTabSz="914400">
              <a:defRPr sz="2600">
                <a:solidFill>
                  <a:srgbClr val="000000"/>
                </a:solidFill>
              </a:defRPr>
            </a:lvl1pPr>
          </a:lstStyle>
          <a:p>
            <a:r>
              <a:rPr sz="1800" b="1" i="1" dirty="0">
                <a:solidFill>
                  <a:schemeClr val="tx1"/>
                </a:solidFill>
              </a:rPr>
              <a:t>Financial security</a:t>
            </a:r>
          </a:p>
        </p:txBody>
      </p:sp>
      <p:sp>
        <p:nvSpPr>
          <p:cNvPr id="60" name="Shape 373"/>
          <p:cNvSpPr/>
          <p:nvPr/>
        </p:nvSpPr>
        <p:spPr>
          <a:xfrm>
            <a:off x="4539058" y="2548396"/>
            <a:ext cx="2441280"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ctr" defTabSz="914400">
              <a:defRPr sz="2600">
                <a:solidFill>
                  <a:srgbClr val="000000"/>
                </a:solidFill>
              </a:defRPr>
            </a:lvl1pPr>
          </a:lstStyle>
          <a:p>
            <a:r>
              <a:rPr sz="1800" b="1" i="1" dirty="0">
                <a:solidFill>
                  <a:schemeClr val="tx1"/>
                </a:solidFill>
              </a:rPr>
              <a:t>Social connections</a:t>
            </a:r>
          </a:p>
        </p:txBody>
      </p:sp>
      <p:sp>
        <p:nvSpPr>
          <p:cNvPr id="61" name="Content Placeholder 3"/>
          <p:cNvSpPr txBox="1">
            <a:spLocks/>
          </p:cNvSpPr>
          <p:nvPr/>
        </p:nvSpPr>
        <p:spPr>
          <a:xfrm>
            <a:off x="278123" y="805829"/>
            <a:ext cx="8386242" cy="2822682"/>
          </a:xfrm>
          <a:prstGeom prst="rect">
            <a:avLst/>
          </a:prstGeom>
        </p:spPr>
        <p:txBody>
          <a:bodyPr>
            <a:normAutofit/>
          </a:bodyPr>
          <a:lstStyle>
            <a:lvl1pPr marL="0" indent="0" algn="l" defTabSz="457200" rtl="0" eaLnBrk="1" latinLnBrk="0" hangingPunct="1">
              <a:spcBef>
                <a:spcPts val="576"/>
              </a:spcBef>
              <a:spcAft>
                <a:spcPts val="0"/>
              </a:spcAft>
              <a:buFont typeface="Arial"/>
              <a:buNone/>
              <a:defRPr sz="20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000" b="1" kern="1200">
                <a:solidFill>
                  <a:schemeClr val="tx2"/>
                </a:solidFill>
                <a:latin typeface="+mn-lt"/>
                <a:ea typeface="+mn-ea"/>
                <a:cs typeface="+mn-cs"/>
              </a:defRPr>
            </a:lvl2pPr>
            <a:lvl3pPr marL="320400" indent="-320400" algn="l" defTabSz="457200" rtl="0" eaLnBrk="1" latinLnBrk="0" hangingPunct="1">
              <a:spcBef>
                <a:spcPct val="20000"/>
              </a:spcBef>
              <a:buClr>
                <a:schemeClr val="tx2"/>
              </a:buClr>
              <a:buSzPct val="100000"/>
              <a:buFontTx/>
              <a:buBlip>
                <a:blip r:embed="rId9"/>
              </a:buBlip>
              <a:defRPr sz="20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Tx/>
              <a:buBlip>
                <a:blip r:embed="rId9"/>
              </a:buBlip>
              <a:defRPr sz="20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Tx/>
              <a:buBlip>
                <a:blip r:embed="rId9"/>
              </a:buBlip>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500"/>
              </a:spcBef>
              <a:spcAft>
                <a:spcPts val="1000"/>
              </a:spcAft>
            </a:pPr>
            <a:r>
              <a:rPr lang="en-GB" b="1" dirty="0"/>
              <a:t>People say…</a:t>
            </a:r>
          </a:p>
        </p:txBody>
      </p:sp>
      <p:sp>
        <p:nvSpPr>
          <p:cNvPr id="21" name="Shape 373"/>
          <p:cNvSpPr/>
          <p:nvPr/>
        </p:nvSpPr>
        <p:spPr>
          <a:xfrm>
            <a:off x="6877250" y="2530645"/>
            <a:ext cx="2441280"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ctr" defTabSz="914400">
              <a:defRPr sz="2600">
                <a:solidFill>
                  <a:srgbClr val="000000"/>
                </a:solidFill>
              </a:defRPr>
            </a:lvl1pPr>
          </a:lstStyle>
          <a:p>
            <a:r>
              <a:rPr lang="en-GB" sz="1800" b="1" i="1" dirty="0">
                <a:solidFill>
                  <a:schemeClr val="tx1"/>
                </a:solidFill>
              </a:rPr>
              <a:t>Purpose</a:t>
            </a:r>
            <a:endParaRPr sz="1800" b="1" i="1" dirty="0">
              <a:solidFill>
                <a:schemeClr val="tx1"/>
              </a:solidFill>
            </a:endParaRPr>
          </a:p>
        </p:txBody>
      </p:sp>
      <p:sp>
        <p:nvSpPr>
          <p:cNvPr id="14" name="TextBox 13">
            <a:extLst>
              <a:ext uri="{FF2B5EF4-FFF2-40B4-BE49-F238E27FC236}">
                <a16:creationId xmlns:a16="http://schemas.microsoft.com/office/drawing/2014/main" xmlns="" id="{332F978A-F83F-4170-82E1-E3ACEFC7A81D}"/>
              </a:ext>
            </a:extLst>
          </p:cNvPr>
          <p:cNvSpPr txBox="1"/>
          <p:nvPr/>
        </p:nvSpPr>
        <p:spPr>
          <a:xfrm>
            <a:off x="540290" y="4201833"/>
            <a:ext cx="8065823" cy="646331"/>
          </a:xfrm>
          <a:prstGeom prst="rect">
            <a:avLst/>
          </a:prstGeom>
          <a:noFill/>
        </p:spPr>
        <p:txBody>
          <a:bodyPr wrap="square" rtlCol="0" anchor="t">
            <a:spAutoFit/>
          </a:bodyPr>
          <a:lstStyle/>
          <a:p>
            <a:r>
              <a:rPr lang="en-US" dirty="0"/>
              <a:t>Source: "</a:t>
            </a:r>
            <a:r>
              <a:rPr lang="en-US" dirty="0">
                <a:cs typeface="Calibri"/>
              </a:rPr>
              <a:t>Later Life in 2015: An analysis of the views and experiences of people aged 50 and over” Centre for Ageing Better/ </a:t>
            </a:r>
            <a:r>
              <a:rPr lang="en-US" dirty="0" err="1">
                <a:cs typeface="Calibri"/>
              </a:rPr>
              <a:t>Ipsos</a:t>
            </a:r>
            <a:r>
              <a:rPr lang="en-US" dirty="0">
                <a:cs typeface="Calibri"/>
              </a:rPr>
              <a:t> Mori 2016</a:t>
            </a:r>
          </a:p>
        </p:txBody>
      </p:sp>
      <p:pic>
        <p:nvPicPr>
          <p:cNvPr id="25" name="Graphic 24" descr="Smiling Face with No Fill">
            <a:extLst>
              <a:ext uri="{FF2B5EF4-FFF2-40B4-BE49-F238E27FC236}">
                <a16:creationId xmlns:a16="http://schemas.microsoft.com/office/drawing/2014/main" xmlns="" id="{2FBE2556-C0B0-4B1C-9625-6F1D8F9E540C}"/>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603379" y="1414911"/>
            <a:ext cx="1104333" cy="1104333"/>
          </a:xfrm>
          <a:prstGeom prst="rect">
            <a:avLst/>
          </a:prstGeom>
          <a:effectLst/>
        </p:spPr>
      </p:pic>
    </p:spTree>
    <p:extLst>
      <p:ext uri="{BB962C8B-B14F-4D97-AF65-F5344CB8AC3E}">
        <p14:creationId xmlns:p14="http://schemas.microsoft.com/office/powerpoint/2010/main" val="142836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893" y="858956"/>
            <a:ext cx="6238875" cy="4097096"/>
          </a:xfrm>
          <a:prstGeom prst="rect">
            <a:avLst/>
          </a:prstGeom>
        </p:spPr>
      </p:pic>
      <p:sp>
        <p:nvSpPr>
          <p:cNvPr id="3" name="Title 2"/>
          <p:cNvSpPr>
            <a:spLocks noGrp="1"/>
          </p:cNvSpPr>
          <p:nvPr>
            <p:ph type="title"/>
          </p:nvPr>
        </p:nvSpPr>
        <p:spPr>
          <a:xfrm>
            <a:off x="457200" y="270367"/>
            <a:ext cx="8068192" cy="662701"/>
          </a:xfrm>
        </p:spPr>
        <p:txBody>
          <a:bodyPr/>
          <a:lstStyle/>
          <a:p>
            <a:r>
              <a:rPr lang="en-US" sz="2400" dirty="0">
                <a:solidFill>
                  <a:srgbClr val="462666"/>
                </a:solidFill>
              </a:rPr>
              <a:t>Proportion of life spent in good health declining even though life expectancy rising</a:t>
            </a:r>
            <a:br>
              <a:rPr lang="en-US" sz="2400" dirty="0">
                <a:solidFill>
                  <a:srgbClr val="462666"/>
                </a:solidFill>
              </a:rPr>
            </a:br>
            <a:r>
              <a:rPr lang="en-US" sz="2400" dirty="0">
                <a:solidFill>
                  <a:srgbClr val="462666"/>
                </a:solidFill>
              </a:rPr>
              <a:t/>
            </a:r>
            <a:br>
              <a:rPr lang="en-US" sz="2400" dirty="0">
                <a:solidFill>
                  <a:srgbClr val="462666"/>
                </a:solidFill>
              </a:rPr>
            </a:br>
            <a:endParaRPr lang="en-US" sz="2400" dirty="0">
              <a:solidFill>
                <a:srgbClr val="462666"/>
              </a:solidFill>
            </a:endParaRPr>
          </a:p>
        </p:txBody>
      </p:sp>
      <p:sp>
        <p:nvSpPr>
          <p:cNvPr id="5" name="TextBox 4"/>
          <p:cNvSpPr txBox="1"/>
          <p:nvPr/>
        </p:nvSpPr>
        <p:spPr>
          <a:xfrm>
            <a:off x="130098" y="4817553"/>
            <a:ext cx="6917472" cy="276999"/>
          </a:xfrm>
          <a:prstGeom prst="rect">
            <a:avLst/>
          </a:prstGeom>
          <a:noFill/>
        </p:spPr>
        <p:txBody>
          <a:bodyPr wrap="square" rtlCol="0">
            <a:spAutoFit/>
          </a:bodyPr>
          <a:lstStyle/>
          <a:p>
            <a:r>
              <a:rPr lang="en-US" sz="1200" dirty="0"/>
              <a:t>Source: Health state life expectancies, UK: 2014 to 2016, ONS 2017</a:t>
            </a:r>
          </a:p>
        </p:txBody>
      </p:sp>
      <p:sp>
        <p:nvSpPr>
          <p:cNvPr id="6" name="TextBox 5"/>
          <p:cNvSpPr txBox="1"/>
          <p:nvPr/>
        </p:nvSpPr>
        <p:spPr>
          <a:xfrm>
            <a:off x="457200" y="1134017"/>
            <a:ext cx="8352263" cy="338554"/>
          </a:xfrm>
          <a:prstGeom prst="rect">
            <a:avLst/>
          </a:prstGeom>
          <a:noFill/>
        </p:spPr>
        <p:txBody>
          <a:bodyPr wrap="square" rtlCol="0">
            <a:spAutoFit/>
          </a:bodyPr>
          <a:lstStyle/>
          <a:p>
            <a:r>
              <a:rPr lang="en-US" sz="1600" dirty="0"/>
              <a:t>Healthy life expectancy by sex in the UK, 2009 to 2011 and 2014 to 2016</a:t>
            </a:r>
          </a:p>
        </p:txBody>
      </p:sp>
    </p:spTree>
    <p:extLst>
      <p:ext uri="{BB962C8B-B14F-4D97-AF65-F5344CB8AC3E}">
        <p14:creationId xmlns:p14="http://schemas.microsoft.com/office/powerpoint/2010/main" val="847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74" y="205979"/>
            <a:ext cx="8283518" cy="662701"/>
          </a:xfrm>
        </p:spPr>
        <p:txBody>
          <a:bodyPr/>
          <a:lstStyle/>
          <a:p>
            <a:r>
              <a:rPr lang="en-GB" sz="2400" dirty="0">
                <a:solidFill>
                  <a:srgbClr val="462666"/>
                </a:solidFill>
              </a:rPr>
              <a:t>Men aged 65 years can expect to live 17.6 years of which</a:t>
            </a:r>
            <a:r>
              <a:rPr lang="mr-IN" sz="2400" dirty="0">
                <a:solidFill>
                  <a:srgbClr val="462666"/>
                </a:solidFill>
              </a:rPr>
              <a:t>…</a:t>
            </a:r>
            <a:endParaRPr lang="en-GB" sz="2400" dirty="0">
              <a:solidFill>
                <a:srgbClr val="462666"/>
              </a:solidFill>
            </a:endParaRPr>
          </a:p>
        </p:txBody>
      </p:sp>
      <p:sp>
        <p:nvSpPr>
          <p:cNvPr id="32770" name="TextBox 14"/>
          <p:cNvSpPr txBox="1">
            <a:spLocks noChangeArrowheads="1"/>
          </p:cNvSpPr>
          <p:nvPr/>
        </p:nvSpPr>
        <p:spPr bwMode="auto">
          <a:xfrm>
            <a:off x="657922" y="729017"/>
            <a:ext cx="35375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6000" b="1" dirty="0">
                <a:solidFill>
                  <a:srgbClr val="462666"/>
                </a:solidFill>
              </a:rPr>
              <a:t>11.2 years</a:t>
            </a:r>
          </a:p>
        </p:txBody>
      </p:sp>
      <p:sp>
        <p:nvSpPr>
          <p:cNvPr id="32771" name="Rectangle 16"/>
          <p:cNvSpPr>
            <a:spLocks noChangeArrowheads="1"/>
          </p:cNvSpPr>
          <p:nvPr/>
        </p:nvSpPr>
        <p:spPr bwMode="auto">
          <a:xfrm>
            <a:off x="4548188" y="871892"/>
            <a:ext cx="307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400" b="1" dirty="0">
                <a:solidFill>
                  <a:srgbClr val="462666"/>
                </a:solidFill>
              </a:rPr>
              <a:t>Independent </a:t>
            </a:r>
          </a:p>
          <a:p>
            <a:pPr eaLnBrk="1" hangingPunct="1"/>
            <a:r>
              <a:rPr lang="en-GB" altLang="en-US" sz="1400" dirty="0">
                <a:solidFill>
                  <a:srgbClr val="4A4A49"/>
                </a:solidFill>
              </a:rPr>
              <a:t>No care needs</a:t>
            </a:r>
          </a:p>
        </p:txBody>
      </p:sp>
      <p:sp>
        <p:nvSpPr>
          <p:cNvPr id="32772" name="TextBox 17"/>
          <p:cNvSpPr txBox="1">
            <a:spLocks noChangeArrowheads="1"/>
          </p:cNvSpPr>
          <p:nvPr/>
        </p:nvSpPr>
        <p:spPr bwMode="auto">
          <a:xfrm>
            <a:off x="1152214" y="1710482"/>
            <a:ext cx="30432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6000" b="1" dirty="0">
                <a:solidFill>
                  <a:srgbClr val="EA5167"/>
                </a:solidFill>
              </a:rPr>
              <a:t>4 years</a:t>
            </a:r>
          </a:p>
        </p:txBody>
      </p:sp>
      <p:sp>
        <p:nvSpPr>
          <p:cNvPr id="32773" name="Rectangle 18"/>
          <p:cNvSpPr>
            <a:spLocks noChangeArrowheads="1"/>
          </p:cNvSpPr>
          <p:nvPr/>
        </p:nvSpPr>
        <p:spPr bwMode="auto">
          <a:xfrm>
            <a:off x="4548188" y="1851769"/>
            <a:ext cx="3071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400" b="1" dirty="0">
                <a:solidFill>
                  <a:srgbClr val="EA5167"/>
                </a:solidFill>
              </a:rPr>
              <a:t>Low dependency</a:t>
            </a:r>
          </a:p>
          <a:p>
            <a:pPr eaLnBrk="1" hangingPunct="1"/>
            <a:r>
              <a:rPr lang="en-GB" sz="1400" dirty="0">
                <a:latin typeface="Calibri" charset="0"/>
                <a:ea typeface="Calibri" charset="0"/>
                <a:cs typeface="Times New Roman" charset="0"/>
              </a:rPr>
              <a:t>Help with shopping and housework, less than once a day</a:t>
            </a:r>
            <a:endParaRPr lang="en-GB" altLang="en-US" sz="1400" dirty="0">
              <a:solidFill>
                <a:srgbClr val="4A4A49"/>
              </a:solidFill>
            </a:endParaRPr>
          </a:p>
        </p:txBody>
      </p:sp>
      <p:sp>
        <p:nvSpPr>
          <p:cNvPr id="32774" name="TextBox 19"/>
          <p:cNvSpPr txBox="1">
            <a:spLocks noChangeArrowheads="1"/>
          </p:cNvSpPr>
          <p:nvPr/>
        </p:nvSpPr>
        <p:spPr bwMode="auto">
          <a:xfrm>
            <a:off x="1152214" y="2779565"/>
            <a:ext cx="30432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6000" b="1" dirty="0">
                <a:solidFill>
                  <a:srgbClr val="6EC5D3"/>
                </a:solidFill>
              </a:rPr>
              <a:t>1.1 years</a:t>
            </a:r>
          </a:p>
        </p:txBody>
      </p:sp>
      <p:sp>
        <p:nvSpPr>
          <p:cNvPr id="32775" name="Rectangle 20"/>
          <p:cNvSpPr>
            <a:spLocks noChangeArrowheads="1"/>
          </p:cNvSpPr>
          <p:nvPr/>
        </p:nvSpPr>
        <p:spPr bwMode="auto">
          <a:xfrm>
            <a:off x="4548188" y="2920853"/>
            <a:ext cx="3071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400" b="1" dirty="0">
                <a:solidFill>
                  <a:srgbClr val="6EC5D3"/>
                </a:solidFill>
              </a:rPr>
              <a:t>Medium dependency</a:t>
            </a:r>
          </a:p>
          <a:p>
            <a:pPr eaLnBrk="1" hangingPunct="1"/>
            <a:r>
              <a:rPr lang="en-GB" sz="1400" dirty="0">
                <a:latin typeface="Calibri" charset="0"/>
                <a:ea typeface="Calibri" charset="0"/>
                <a:cs typeface="Times New Roman" charset="0"/>
              </a:rPr>
              <a:t>Help with dressing and meals, several times a day</a:t>
            </a:r>
            <a:endParaRPr lang="en-GB" altLang="en-US" sz="1400" dirty="0">
              <a:solidFill>
                <a:srgbClr val="4A4A49"/>
              </a:solidFill>
            </a:endParaRPr>
          </a:p>
        </p:txBody>
      </p:sp>
      <p:sp>
        <p:nvSpPr>
          <p:cNvPr id="11" name="TextBox 17"/>
          <p:cNvSpPr txBox="1">
            <a:spLocks noChangeArrowheads="1"/>
          </p:cNvSpPr>
          <p:nvPr/>
        </p:nvSpPr>
        <p:spPr bwMode="auto">
          <a:xfrm>
            <a:off x="1152214" y="3690022"/>
            <a:ext cx="30432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6000" b="1" dirty="0">
                <a:solidFill>
                  <a:srgbClr val="462666"/>
                </a:solidFill>
              </a:rPr>
              <a:t>1.3 years</a:t>
            </a:r>
          </a:p>
        </p:txBody>
      </p:sp>
      <p:sp>
        <p:nvSpPr>
          <p:cNvPr id="12" name="Rectangle 18"/>
          <p:cNvSpPr>
            <a:spLocks noChangeArrowheads="1"/>
          </p:cNvSpPr>
          <p:nvPr/>
        </p:nvSpPr>
        <p:spPr bwMode="auto">
          <a:xfrm>
            <a:off x="4548188" y="3831309"/>
            <a:ext cx="3071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400" b="1" dirty="0">
                <a:solidFill>
                  <a:srgbClr val="462666"/>
                </a:solidFill>
              </a:rPr>
              <a:t>High dependency</a:t>
            </a:r>
          </a:p>
          <a:p>
            <a:pPr eaLnBrk="1" hangingPunct="1"/>
            <a:r>
              <a:rPr lang="en-GB" sz="1400" dirty="0">
                <a:latin typeface="Calibri" charset="0"/>
                <a:ea typeface="Calibri" charset="0"/>
                <a:cs typeface="Times New Roman" charset="0"/>
              </a:rPr>
              <a:t>Help with feeding and toileting, 24 hours a day</a:t>
            </a:r>
            <a:endParaRPr lang="en-GB" altLang="en-US" sz="1400" dirty="0">
              <a:solidFill>
                <a:srgbClr val="4A4A49"/>
              </a:solidFill>
            </a:endParaRPr>
          </a:p>
        </p:txBody>
      </p:sp>
      <p:sp>
        <p:nvSpPr>
          <p:cNvPr id="13" name="TextBox 12"/>
          <p:cNvSpPr txBox="1"/>
          <p:nvPr/>
        </p:nvSpPr>
        <p:spPr>
          <a:xfrm>
            <a:off x="52535" y="4705685"/>
            <a:ext cx="8662195" cy="646331"/>
          </a:xfrm>
          <a:prstGeom prst="rect">
            <a:avLst/>
          </a:prstGeom>
          <a:noFill/>
        </p:spPr>
        <p:txBody>
          <a:bodyPr wrap="square" rtlCol="0">
            <a:spAutoFit/>
          </a:bodyPr>
          <a:lstStyle/>
          <a:p>
            <a:r>
              <a:rPr lang="en-US" sz="1200" dirty="0"/>
              <a:t>Source: CFAS(2017) Is late-life dependency increasing or not? A comparison of the Cognitive Function and Ageing Studies (CFAS) Lancet 390 (10103): </a:t>
            </a:r>
            <a:r>
              <a:rPr lang="is-IS" sz="1200" dirty="0"/>
              <a:t>1676–1684</a:t>
            </a:r>
            <a:endParaRPr lang="en-US" sz="1200" dirty="0"/>
          </a:p>
          <a:p>
            <a:endParaRPr lang="en-US" sz="1200" dirty="0"/>
          </a:p>
        </p:txBody>
      </p:sp>
    </p:spTree>
    <p:extLst>
      <p:ext uri="{BB962C8B-B14F-4D97-AF65-F5344CB8AC3E}">
        <p14:creationId xmlns:p14="http://schemas.microsoft.com/office/powerpoint/2010/main" val="35133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p:txBody>
          <a:bodyPr/>
          <a:lstStyle>
            <a:lvl1pPr defTabSz="388620">
              <a:defRPr sz="2380"/>
            </a:lvl1pPr>
          </a:lstStyle>
          <a:p>
            <a:pPr lvl="0"/>
            <a:r>
              <a:rPr lang="en-US" sz="2400" dirty="0">
                <a:solidFill>
                  <a:srgbClr val="462666"/>
                </a:solidFill>
              </a:rPr>
              <a:t>People in deprived </a:t>
            </a:r>
            <a:r>
              <a:rPr lang="en-US" sz="2400" dirty="0" err="1">
                <a:solidFill>
                  <a:srgbClr val="462666"/>
                </a:solidFill>
              </a:rPr>
              <a:t>neighbourhoods</a:t>
            </a:r>
            <a:r>
              <a:rPr lang="en-US" sz="2400" dirty="0">
                <a:solidFill>
                  <a:srgbClr val="462666"/>
                </a:solidFill>
              </a:rPr>
              <a:t> experience disability several years before state pension age</a:t>
            </a:r>
          </a:p>
        </p:txBody>
      </p:sp>
      <p:sp>
        <p:nvSpPr>
          <p:cNvPr id="98" name="Shape 98"/>
          <p:cNvSpPr>
            <a:spLocks noGrp="1"/>
          </p:cNvSpPr>
          <p:nvPr>
            <p:ph type="sldNum" sz="quarter" idx="4294967295"/>
          </p:nvPr>
        </p:nvSpPr>
        <p:spPr>
          <a:xfrm>
            <a:off x="8642350" y="4899025"/>
            <a:ext cx="501650" cy="104775"/>
          </a:xfrm>
          <a:prstGeom prst="rect">
            <a:avLst/>
          </a:prstGeom>
          <a:extLst>
            <a:ext uri="{C572A759-6A51-4108-AA02-DFA0A04FC94B}">
              <ma14:wrappingTextBoxFlag xmlns:ma14="http://schemas.microsoft.com/office/mac/drawingml/2011/main" xmlns="" val="1"/>
            </a:ext>
          </a:extLst>
        </p:spPr>
        <p:txBody>
          <a:bodyPr>
            <a:normAutofit fontScale="25000" lnSpcReduction="20000"/>
          </a:bodyPr>
          <a:lstStyle/>
          <a:p>
            <a:pPr lvl="0">
              <a:defRPr sz="1800">
                <a:solidFill>
                  <a:srgbClr val="000000"/>
                </a:solidFill>
              </a:defRPr>
            </a:pPr>
            <a:fld id="{86CB4B4D-7CA3-9044-876B-883B54F8677D}" type="slidenum">
              <a:rPr sz="750">
                <a:solidFill>
                  <a:srgbClr val="FFFFFF"/>
                </a:solidFill>
              </a:rPr>
              <a:t>9</a:t>
            </a:fld>
            <a:endParaRPr sz="750" dirty="0">
              <a:solidFill>
                <a:srgbClr val="FFFFFF"/>
              </a:solidFill>
            </a:endParaRPr>
          </a:p>
        </p:txBody>
      </p:sp>
      <p:sp>
        <p:nvSpPr>
          <p:cNvPr id="101" name="Shape 101"/>
          <p:cNvSpPr/>
          <p:nvPr/>
        </p:nvSpPr>
        <p:spPr>
          <a:xfrm>
            <a:off x="457200" y="4776909"/>
            <a:ext cx="6076951" cy="23083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a:solidFill>
                  <a:srgbClr val="FFFFFF"/>
                </a:solidFill>
              </a:defRPr>
            </a:lvl1pPr>
          </a:lstStyle>
          <a:p>
            <a:pPr lvl="0">
              <a:defRPr>
                <a:solidFill>
                  <a:srgbClr val="000000"/>
                </a:solidFill>
              </a:defRPr>
            </a:pPr>
            <a:endParaRPr sz="9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391"/>
          <a:stretch/>
        </p:blipFill>
        <p:spPr bwMode="auto">
          <a:xfrm>
            <a:off x="2292115" y="1166934"/>
            <a:ext cx="493987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7200" y="940239"/>
            <a:ext cx="8352263" cy="584775"/>
          </a:xfrm>
          <a:prstGeom prst="rect">
            <a:avLst/>
          </a:prstGeom>
          <a:noFill/>
        </p:spPr>
        <p:txBody>
          <a:bodyPr wrap="square" rtlCol="0">
            <a:spAutoFit/>
          </a:bodyPr>
          <a:lstStyle/>
          <a:p>
            <a:r>
              <a:rPr lang="en-US" sz="1600" dirty="0"/>
              <a:t>Life expectancy and disability free life expectancy at birth, by </a:t>
            </a:r>
            <a:r>
              <a:rPr lang="en-US" sz="1600" dirty="0" err="1"/>
              <a:t>neighbourhood</a:t>
            </a:r>
            <a:r>
              <a:rPr lang="en-US" sz="1600" dirty="0"/>
              <a:t> income level, England, 1999-2003</a:t>
            </a:r>
          </a:p>
        </p:txBody>
      </p:sp>
      <p:sp>
        <p:nvSpPr>
          <p:cNvPr id="10" name="TextBox 9"/>
          <p:cNvSpPr txBox="1"/>
          <p:nvPr/>
        </p:nvSpPr>
        <p:spPr>
          <a:xfrm>
            <a:off x="147268" y="4753826"/>
            <a:ext cx="8662195" cy="276999"/>
          </a:xfrm>
          <a:prstGeom prst="rect">
            <a:avLst/>
          </a:prstGeom>
          <a:noFill/>
        </p:spPr>
        <p:txBody>
          <a:bodyPr wrap="square" rtlCol="0">
            <a:spAutoFit/>
          </a:bodyPr>
          <a:lstStyle/>
          <a:p>
            <a:pPr lvl="0">
              <a:defRPr>
                <a:solidFill>
                  <a:srgbClr val="000000"/>
                </a:solidFill>
              </a:defRPr>
            </a:pPr>
            <a:r>
              <a:rPr lang="en-US" sz="1200" dirty="0"/>
              <a:t>Source: Fair Society, Healthy Lives. Marmot Review </a:t>
            </a:r>
            <a:r>
              <a:rPr lang="en-US" sz="1200" dirty="0">
                <a:solidFill>
                  <a:schemeClr val="bg1"/>
                </a:solidFill>
              </a:rPr>
              <a:t>(</a:t>
            </a:r>
            <a:r>
              <a:rPr lang="en-US" sz="1200" dirty="0"/>
              <a:t>Executive Summary, 2010</a:t>
            </a:r>
          </a:p>
        </p:txBody>
      </p:sp>
    </p:spTree>
    <p:extLst>
      <p:ext uri="{BB962C8B-B14F-4D97-AF65-F5344CB8AC3E}">
        <p14:creationId xmlns:p14="http://schemas.microsoft.com/office/powerpoint/2010/main" val="1830158923"/>
      </p:ext>
    </p:extLst>
  </p:cSld>
  <p:clrMapOvr>
    <a:masterClrMapping/>
  </p:clrMapOvr>
</p:sld>
</file>

<file path=ppt/theme/theme1.xml><?xml version="1.0" encoding="utf-8"?>
<a:theme xmlns:a="http://schemas.openxmlformats.org/drawingml/2006/main" name="Master Slide">
  <a:themeElements>
    <a:clrScheme name="Ageing Better">
      <a:dk1>
        <a:sysClr val="windowText" lastClr="000000"/>
      </a:dk1>
      <a:lt1>
        <a:sysClr val="window" lastClr="FFFFFF"/>
      </a:lt1>
      <a:dk2>
        <a:srgbClr val="6FC6D3"/>
      </a:dk2>
      <a:lt2>
        <a:srgbClr val="FFFFFF"/>
      </a:lt2>
      <a:accent1>
        <a:srgbClr val="6FC6D3"/>
      </a:accent1>
      <a:accent2>
        <a:srgbClr val="EA5167"/>
      </a:accent2>
      <a:accent3>
        <a:srgbClr val="FFFFFF"/>
      </a:accent3>
      <a:accent4>
        <a:srgbClr val="EEEA80"/>
      </a:accent4>
      <a:accent5>
        <a:srgbClr val="CEE6DA"/>
      </a:accent5>
      <a:accent6>
        <a:srgbClr val="4A4A49"/>
      </a:accent6>
      <a:hlink>
        <a:srgbClr val="EA5167"/>
      </a:hlink>
      <a:folHlink>
        <a:srgbClr val="6FC6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31012018 McClelland Manchester Business School" id="{67CFFA3F-0026-4B7C-AD4A-734AACB4E1A8}" vid="{6E8538B3-2A0E-4CF9-B727-919A2CB5B421}"/>
    </a:ext>
  </a:extLst>
</a:theme>
</file>

<file path=ppt/theme/theme2.xml><?xml version="1.0" encoding="utf-8"?>
<a:theme xmlns:a="http://schemas.openxmlformats.org/drawingml/2006/main" name="1_Master Slide">
  <a:themeElements>
    <a:clrScheme name="Centre for Ageing Better">
      <a:dk1>
        <a:srgbClr val="462666"/>
      </a:dk1>
      <a:lt1>
        <a:srgbClr val="FFFFFF"/>
      </a:lt1>
      <a:dk2>
        <a:srgbClr val="EA5066"/>
      </a:dk2>
      <a:lt2>
        <a:srgbClr val="FFFFFF"/>
      </a:lt2>
      <a:accent1>
        <a:srgbClr val="6EC5D3"/>
      </a:accent1>
      <a:accent2>
        <a:srgbClr val="EA5066"/>
      </a:accent2>
      <a:accent3>
        <a:srgbClr val="EEEA80"/>
      </a:accent3>
      <a:accent4>
        <a:srgbClr val="CDE6D9"/>
      </a:accent4>
      <a:accent5>
        <a:srgbClr val="494949"/>
      </a:accent5>
      <a:accent6>
        <a:srgbClr val="FFFFFF"/>
      </a:accent6>
      <a:hlink>
        <a:srgbClr val="6EC5D3"/>
      </a:hlink>
      <a:folHlink>
        <a:srgbClr val="CDE6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31012018 McClelland Manchester Business School" id="{67CFFA3F-0026-4B7C-AD4A-734AACB4E1A8}" vid="{6D026B1B-F1B5-4678-8AEE-725AC8D502ED}"/>
    </a:ext>
  </a:extLst>
</a:theme>
</file>

<file path=ppt/theme/theme3.xml><?xml version="1.0" encoding="utf-8"?>
<a:theme xmlns:a="http://schemas.openxmlformats.org/drawingml/2006/main" name="2_Master Slide">
  <a:themeElements>
    <a:clrScheme name="Centre for Ageing Better">
      <a:dk1>
        <a:srgbClr val="462666"/>
      </a:dk1>
      <a:lt1>
        <a:srgbClr val="FFFFFF"/>
      </a:lt1>
      <a:dk2>
        <a:srgbClr val="EA5066"/>
      </a:dk2>
      <a:lt2>
        <a:srgbClr val="FFFFFF"/>
      </a:lt2>
      <a:accent1>
        <a:srgbClr val="6EC5D3"/>
      </a:accent1>
      <a:accent2>
        <a:srgbClr val="EA5066"/>
      </a:accent2>
      <a:accent3>
        <a:srgbClr val="EEEA80"/>
      </a:accent3>
      <a:accent4>
        <a:srgbClr val="CDE6D9"/>
      </a:accent4>
      <a:accent5>
        <a:srgbClr val="494949"/>
      </a:accent5>
      <a:accent6>
        <a:srgbClr val="FFFFFF"/>
      </a:accent6>
      <a:hlink>
        <a:srgbClr val="6EC5D3"/>
      </a:hlink>
      <a:folHlink>
        <a:srgbClr val="CDE6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31012018 McClelland Manchester Business School" id="{67CFFA3F-0026-4B7C-AD4A-734AACB4E1A8}" vid="{3C973D1F-9384-445C-B080-55004170F23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2016">
    <a:dk1>
      <a:sysClr val="windowText" lastClr="000000"/>
    </a:dk1>
    <a:lt1>
      <a:sysClr val="window" lastClr="FFFFFF"/>
    </a:lt1>
    <a:dk2>
      <a:srgbClr val="44546A"/>
    </a:dk2>
    <a:lt2>
      <a:srgbClr val="8E9192"/>
    </a:lt2>
    <a:accent1>
      <a:srgbClr val="0070C0"/>
    </a:accent1>
    <a:accent2>
      <a:srgbClr val="D39A48"/>
    </a:accent2>
    <a:accent3>
      <a:srgbClr val="B82A34"/>
    </a:accent3>
    <a:accent4>
      <a:srgbClr val="54BBFB"/>
    </a:accent4>
    <a:accent5>
      <a:srgbClr val="383C69"/>
    </a:accent5>
    <a:accent6>
      <a:srgbClr val="A1D9A1"/>
    </a:accent6>
    <a:hlink>
      <a:srgbClr val="0563C1"/>
    </a:hlink>
    <a:folHlink>
      <a:srgbClr val="954F72"/>
    </a:folHlink>
  </a:clrScheme>
  <a:fontScheme name="2016">
    <a:majorFont>
      <a:latin typeface="Avenir LT Std 45 Book"/>
      <a:ea typeface=""/>
      <a:cs typeface=""/>
    </a:majorFont>
    <a:minorFont>
      <a:latin typeface="Avenir LT Std 45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2C5958A8D5634789BF608FDBE3DDDA" ma:contentTypeVersion="10" ma:contentTypeDescription="Create a new document." ma:contentTypeScope="" ma:versionID="1d27e6b51a6d52c63ff4c17fe1973dea">
  <xsd:schema xmlns:xsd="http://www.w3.org/2001/XMLSchema" xmlns:xs="http://www.w3.org/2001/XMLSchema" xmlns:p="http://schemas.microsoft.com/office/2006/metadata/properties" xmlns:ns2="d9ca4fcc-2e5f-428b-b454-96faf8a88e65" xmlns:ns3="22293e1b-0ad1-4207-b31d-f2cc3ce63a90" targetNamespace="http://schemas.microsoft.com/office/2006/metadata/properties" ma:root="true" ma:fieldsID="0313e7252908cd5f752e763ea3580864" ns2:_="" ns3:_="">
    <xsd:import namespace="d9ca4fcc-2e5f-428b-b454-96faf8a88e65"/>
    <xsd:import namespace="22293e1b-0ad1-4207-b31d-f2cc3ce63a90"/>
    <xsd:element name="properties">
      <xsd:complexType>
        <xsd:sequence>
          <xsd:element name="documentManagement">
            <xsd:complexType>
              <xsd:all>
                <xsd:element ref="ns2:DocTypeSC" minOccurs="0"/>
                <xsd:element ref="ns2:AdditionalInfoSC" minOccurs="0"/>
                <xsd:element ref="ns2:SharedWithUsers" minOccurs="0"/>
                <xsd:element ref="ns2:SharedWithDetails" minOccurs="0"/>
                <xsd:element ref="ns3:MediaServiceMetadata" minOccurs="0"/>
                <xsd:element ref="ns3:MediaServiceFastMetadata" minOccurs="0"/>
                <xsd:element ref="ns2:Function"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ca4fcc-2e5f-428b-b454-96faf8a88e65" elementFormDefault="qualified">
    <xsd:import namespace="http://schemas.microsoft.com/office/2006/documentManagement/types"/>
    <xsd:import namespace="http://schemas.microsoft.com/office/infopath/2007/PartnerControls"/>
    <xsd:element name="DocTypeSC" ma:index="8" nillable="true" ma:displayName="Doc Type" ma:description="financial year" ma:format="Dropdown" ma:internalName="DocTypeSC">
      <xsd:simpleType>
        <xsd:restriction base="dms:Choice">
          <xsd:enumeration value="Templates"/>
          <xsd:enumeration value="Correspondence"/>
          <xsd:enumeration value="Presentations"/>
          <xsd:enumeration value="Other"/>
          <xsd:enumeration value="AB Publications"/>
          <xsd:enumeration value="Non AB Publications"/>
          <xsd:enumeration value="Policies, Processes and Guidelines"/>
          <xsd:enumeration value="Contracts"/>
          <xsd:enumeration value="ITTs"/>
          <xsd:enumeration value="Bids"/>
          <xsd:enumeration value="Programme and Project"/>
          <xsd:enumeration value="Financial Documents"/>
          <xsd:enumeration value="Agenda"/>
          <xsd:enumeration value="Meeting Papers"/>
          <xsd:enumeration value="Minutes and Action Log"/>
        </xsd:restriction>
      </xsd:simpleType>
    </xsd:element>
    <xsd:element name="AdditionalInfoSC" ma:index="9" nillable="true" ma:displayName="Additional Info" ma:internalName="AdditionalInfoSC">
      <xsd:simpleType>
        <xsd:restriction base="dms:Text">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Function" ma:index="14" nillable="true" ma:displayName="Function" ma:format="Dropdown" ma:internalName="Function">
      <xsd:simpleType>
        <xsd:union memberTypes="dms:Text">
          <xsd:simpleType>
            <xsd:restriction base="dms:Choice">
              <xsd:enumeration value="Innovation"/>
              <xsd:enumeration value="Implementation"/>
              <xsd:enumeration value="Learning"/>
              <xsd:enumeration value="Localities"/>
            </xsd:restriction>
          </xsd:simpleType>
        </xsd:union>
      </xsd:simpleType>
    </xsd:element>
    <xsd:element name="Topic" ma:index="15" nillable="true" ma:displayName="Topic" ma:description="Positive Statements" ma:format="Dropdown" ma:internalName="Topic">
      <xsd:simpleType>
        <xsd:union memberTypes="dms:Text">
          <xsd:simpleType>
            <xsd:restriction base="dms:Choice">
              <xsd:enumeration value="I am in fulfilling work"/>
              <xsd:enumeration value="I am making a contribution to my community"/>
              <xsd:enumeration value="I live in a suitable home and neighbourhood"/>
              <xsd:enumeration value="I am confident managing major life changes"/>
              <xsd:enumeration value="I keep physically and mentally healthy and active"/>
              <xsd:enumeration value="I have the care, support and services I need"/>
              <xsd:enumeration value="I have made plans for later life"/>
              <xsd:enumeration value="I have regular social contact and some close relationships"/>
              <xsd:enumeration value="I have the skills I need for later life"/>
              <xsd:enumeration value="I live in a age-friendly community"/>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22293e1b-0ad1-4207-b31d-f2cc3ce63a9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9ca4fcc-2e5f-428b-b454-96faf8a88e65">
      <UserInfo>
        <DisplayName>Emily Georghiou</DisplayName>
        <AccountId>606</AccountId>
        <AccountType/>
      </UserInfo>
      <UserInfo>
        <DisplayName>Natalie Turner</DisplayName>
        <AccountId>50</AccountId>
        <AccountType/>
      </UserInfo>
    </SharedWithUsers>
    <AdditionalInfoSC xmlns="d9ca4fcc-2e5f-428b-b454-96faf8a88e65">Powerpoint</AdditionalInfoSC>
    <DocTypeSC xmlns="d9ca4fcc-2e5f-428b-b454-96faf8a88e65">Templates</DocTypeSC>
    <Function xmlns="d9ca4fcc-2e5f-428b-b454-96faf8a88e65" xsi:nil="true"/>
    <Topic xmlns="d9ca4fcc-2e5f-428b-b454-96faf8a88e65">I am in fulfilling work</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829CEC-EFE4-464E-9D89-DB005B9DF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ca4fcc-2e5f-428b-b454-96faf8a88e65"/>
    <ds:schemaRef ds:uri="22293e1b-0ad1-4207-b31d-f2cc3ce63a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D5EC35-84CA-483E-A3BD-DD6D1578A540}">
  <ds:schemaRef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purl.org/dc/terms/"/>
    <ds:schemaRef ds:uri="22293e1b-0ad1-4207-b31d-f2cc3ce63a90"/>
    <ds:schemaRef ds:uri="http://schemas.microsoft.com/office/infopath/2007/PartnerControls"/>
    <ds:schemaRef ds:uri="http://schemas.openxmlformats.org/package/2006/metadata/core-properties"/>
    <ds:schemaRef ds:uri="d9ca4fcc-2e5f-428b-b454-96faf8a88e65"/>
  </ds:schemaRefs>
</ds:datastoreItem>
</file>

<file path=customXml/itemProps3.xml><?xml version="1.0" encoding="utf-8"?>
<ds:datastoreItem xmlns:ds="http://schemas.openxmlformats.org/officeDocument/2006/customXml" ds:itemID="{1F22F2AD-2F07-41FA-B3A6-99CD3097D0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31012018 McClelland Manchester Business School</Template>
  <TotalTime>17</TotalTime>
  <Words>1621</Words>
  <Application>Microsoft Office PowerPoint</Application>
  <PresentationFormat>On-screen Show (16:9)</PresentationFormat>
  <Paragraphs>134</Paragraphs>
  <Slides>26</Slides>
  <Notes>11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Master Slide</vt:lpstr>
      <vt:lpstr>1_Master Slide</vt:lpstr>
      <vt:lpstr>2_Master Slide</vt:lpstr>
      <vt:lpstr>PowerPoint Presentation</vt:lpstr>
      <vt:lpstr>PowerPoint Presentation</vt:lpstr>
      <vt:lpstr>PowerPoint Presentation</vt:lpstr>
      <vt:lpstr>The commonest age of death for women is 86.4 </vt:lpstr>
      <vt:lpstr>Gains in life expectancy are slowing down for both men and women </vt:lpstr>
      <vt:lpstr>PowerPoint Presentation</vt:lpstr>
      <vt:lpstr>Proportion of life spent in good health declining even though life expectancy rising  </vt:lpstr>
      <vt:lpstr>Men aged 65 years can expect to live 17.6 years of which…</vt:lpstr>
      <vt:lpstr>People in deprived neighbourhoods experience disability several years before state pension age</vt:lpstr>
      <vt:lpstr>Opportunities for action at every stage of life</vt:lpstr>
      <vt:lpstr>Physical activity in later life</vt:lpstr>
      <vt:lpstr>PowerPoint Presentation</vt:lpstr>
      <vt:lpstr>Pensioner poverty has halved since the 1990s</vt:lpstr>
      <vt:lpstr>But many older households are squeezed financially</vt:lpstr>
      <vt:lpstr>PowerPoint Presentation</vt:lpstr>
      <vt:lpstr>Struggling and alone</vt:lpstr>
      <vt:lpstr>PowerPoint Presentation</vt:lpstr>
      <vt:lpstr>PowerPoint Presentation</vt:lpstr>
      <vt:lpstr>Can do and connected</vt:lpstr>
      <vt:lpstr>PowerPoint Presentation</vt:lpstr>
      <vt:lpstr>PowerPoint Presentation</vt:lpstr>
      <vt:lpstr>PowerPoint Presentation</vt:lpstr>
      <vt:lpstr>Population age 65 and over projected to increase by over 15% in the North West of England by 2024</vt:lpstr>
      <vt:lpstr>PowerPoint Presentation</vt:lpstr>
      <vt:lpstr>Let’s talk about contribution rather than burden…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Yehia Nasr</dc:creator>
  <cp:lastModifiedBy>Andrei Rydzkowski</cp:lastModifiedBy>
  <cp:revision>1</cp:revision>
  <dcterms:created xsi:type="dcterms:W3CDTF">2018-02-01T08:00:56Z</dcterms:created>
  <dcterms:modified xsi:type="dcterms:W3CDTF">2018-02-01T14:21:52Z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0x010100752C5958A8D5634789BF608FDBE3DDDA</vt:lpwstr>
  </property>
  <property fmtid="{D5CDD505-2E9C-101B-9397-08002B2CF9AE}" pid="3" name="Order">
    <vt:r8>100</vt:r8>
  </property>
  <property fmtid="{D5CDD505-2E9C-101B-9397-08002B2CF9AE}" pid="4" name="DocType">
    <vt:lpwstr>Templates</vt:lpwstr>
  </property>
  <property fmtid="{D5CDD505-2E9C-101B-9397-08002B2CF9AE}" pid="5" name="AdditionalInfo">
    <vt:lpwstr>Powerpoint</vt:lpwstr>
  </property>
  <property fmtid="{D5CDD505-2E9C-101B-9397-08002B2CF9AE}" pid="6" name="DocTypeSC">
    <vt:lpwstr>Templates</vt:lpwstr>
  </property>
  <property fmtid="{D5CDD505-2E9C-101B-9397-08002B2CF9AE}" pid="7" name="AdditionalInfoSC">
    <vt:lpwstr>Powerpoint</vt:lpwstr>
  </property>
  <property fmtid="{D5CDD505-2E9C-101B-9397-08002B2CF9AE}" pid="8" name="SharedWithUsers">
    <vt:lpwstr>606;#Emily Georghiou;#50;#Natalie Turner</vt:lpwstr>
  </property>
</Properties>
</file>